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55"/>
  </p:notesMasterIdLst>
  <p:handoutMasterIdLst>
    <p:handoutMasterId r:id="rId56"/>
  </p:handoutMasterIdLst>
  <p:sldIdLst>
    <p:sldId id="257" r:id="rId5"/>
    <p:sldId id="259" r:id="rId6"/>
    <p:sldId id="260" r:id="rId7"/>
    <p:sldId id="399" r:id="rId8"/>
    <p:sldId id="400" r:id="rId9"/>
    <p:sldId id="401" r:id="rId10"/>
    <p:sldId id="402" r:id="rId11"/>
    <p:sldId id="403" r:id="rId12"/>
    <p:sldId id="407" r:id="rId13"/>
    <p:sldId id="408" r:id="rId14"/>
    <p:sldId id="269" r:id="rId15"/>
    <p:sldId id="410" r:id="rId16"/>
    <p:sldId id="411" r:id="rId17"/>
    <p:sldId id="413" r:id="rId18"/>
    <p:sldId id="415" r:id="rId19"/>
    <p:sldId id="421" r:id="rId20"/>
    <p:sldId id="422" r:id="rId21"/>
    <p:sldId id="424" r:id="rId22"/>
    <p:sldId id="425" r:id="rId23"/>
    <p:sldId id="426" r:id="rId24"/>
    <p:sldId id="427" r:id="rId25"/>
    <p:sldId id="428" r:id="rId26"/>
    <p:sldId id="429" r:id="rId27"/>
    <p:sldId id="430" r:id="rId28"/>
    <p:sldId id="431" r:id="rId29"/>
    <p:sldId id="432" r:id="rId30"/>
    <p:sldId id="433" r:id="rId31"/>
    <p:sldId id="434" r:id="rId32"/>
    <p:sldId id="435" r:id="rId33"/>
    <p:sldId id="436" r:id="rId34"/>
    <p:sldId id="437" r:id="rId35"/>
    <p:sldId id="438" r:id="rId36"/>
    <p:sldId id="439" r:id="rId37"/>
    <p:sldId id="440" r:id="rId38"/>
    <p:sldId id="441" r:id="rId39"/>
    <p:sldId id="442" r:id="rId40"/>
    <p:sldId id="443" r:id="rId41"/>
    <p:sldId id="444" r:id="rId42"/>
    <p:sldId id="445" r:id="rId43"/>
    <p:sldId id="446" r:id="rId44"/>
    <p:sldId id="448" r:id="rId45"/>
    <p:sldId id="450" r:id="rId46"/>
    <p:sldId id="455" r:id="rId47"/>
    <p:sldId id="451" r:id="rId48"/>
    <p:sldId id="453" r:id="rId49"/>
    <p:sldId id="456" r:id="rId50"/>
    <p:sldId id="457" r:id="rId51"/>
    <p:sldId id="458" r:id="rId52"/>
    <p:sldId id="459" r:id="rId53"/>
    <p:sldId id="460" r:id="rId5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9F791B-FBC2-D5EF-1C76-4188F5267B29}" v="16" dt="2022-03-26T20:34:24.775"/>
    <p1510:client id="{56069322-A600-584C-D418-D50E2A382FF8}" v="1" dt="2022-03-24T18:08:16.612"/>
    <p1510:client id="{9EC78646-33CD-4BC2-B485-027A75EC55C9}" v="485" dt="2022-03-23T13:06:56.927"/>
    <p1510:client id="{B1E61627-3368-E150-3FBA-C2D7E054DD44}" v="3" dt="2022-03-27T15:03:45.308"/>
    <p1510:client id="{DEC1ED30-F855-19A0-FE51-32BE3FBD6F13}" v="67" dt="2022-03-28T11:50:53.3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2" autoAdjust="0"/>
  </p:normalViewPr>
  <p:slideViewPr>
    <p:cSldViewPr>
      <p:cViewPr varScale="1">
        <p:scale>
          <a:sx n="115" d="100"/>
          <a:sy n="115" d="100"/>
        </p:scale>
        <p:origin x="77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82"/>
    </p:cViewPr>
  </p:sorterViewPr>
  <p:notesViewPr>
    <p:cSldViewPr>
      <p:cViewPr>
        <p:scale>
          <a:sx n="80" d="100"/>
          <a:sy n="80" d="100"/>
        </p:scale>
        <p:origin x="3888" y="18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61"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dner, Jenny" userId="S::jeg121@pitt.edu::ff252cb8-d963-4ba1-9790-a46591401108" providerId="AD" clId="Web-{DEC1ED30-F855-19A0-FE51-32BE3FBD6F13}"/>
    <pc:docChg chg="modSld">
      <pc:chgData name="Gardner, Jenny" userId="S::jeg121@pitt.edu::ff252cb8-d963-4ba1-9790-a46591401108" providerId="AD" clId="Web-{DEC1ED30-F855-19A0-FE51-32BE3FBD6F13}" dt="2022-03-28T11:43:55.981" v="38" actId="20577"/>
      <pc:docMkLst>
        <pc:docMk/>
      </pc:docMkLst>
      <pc:sldChg chg="addSp delSp modSp">
        <pc:chgData name="Gardner, Jenny" userId="S::jeg121@pitt.edu::ff252cb8-d963-4ba1-9790-a46591401108" providerId="AD" clId="Web-{DEC1ED30-F855-19A0-FE51-32BE3FBD6F13}" dt="2022-03-28T11:43:55.981" v="38" actId="20577"/>
        <pc:sldMkLst>
          <pc:docMk/>
          <pc:sldMk cId="4277795552" sldId="457"/>
        </pc:sldMkLst>
        <pc:spChg chg="mod">
          <ac:chgData name="Gardner, Jenny" userId="S::jeg121@pitt.edu::ff252cb8-d963-4ba1-9790-a46591401108" providerId="AD" clId="Web-{DEC1ED30-F855-19A0-FE51-32BE3FBD6F13}" dt="2022-03-28T11:43:51.668" v="37" actId="20577"/>
          <ac:spMkLst>
            <pc:docMk/>
            <pc:sldMk cId="4277795552" sldId="457"/>
            <ac:spMk id="2" creationId="{00000000-0000-0000-0000-000000000000}"/>
          </ac:spMkLst>
        </pc:spChg>
        <pc:spChg chg="add del">
          <ac:chgData name="Gardner, Jenny" userId="S::jeg121@pitt.edu::ff252cb8-d963-4ba1-9790-a46591401108" providerId="AD" clId="Web-{DEC1ED30-F855-19A0-FE51-32BE3FBD6F13}" dt="2022-03-28T11:41:31.290" v="3"/>
          <ac:spMkLst>
            <pc:docMk/>
            <pc:sldMk cId="4277795552" sldId="457"/>
            <ac:spMk id="3" creationId="{64F74305-5736-C938-A413-07514C77883C}"/>
          </ac:spMkLst>
        </pc:spChg>
        <pc:spChg chg="add mod">
          <ac:chgData name="Gardner, Jenny" userId="S::jeg121@pitt.edu::ff252cb8-d963-4ba1-9790-a46591401108" providerId="AD" clId="Web-{DEC1ED30-F855-19A0-FE51-32BE3FBD6F13}" dt="2022-03-28T11:43:55.981" v="38" actId="20577"/>
          <ac:spMkLst>
            <pc:docMk/>
            <pc:sldMk cId="4277795552" sldId="457"/>
            <ac:spMk id="6" creationId="{4598C9DB-A1BC-FDF7-BA9F-F46FCE098A01}"/>
          </ac:spMkLst>
        </pc:spChg>
      </pc:sldChg>
    </pc:docChg>
  </pc:docChgLst>
  <pc:docChgLst>
    <pc:chgData name="Gardner, Jenny" userId="ff252cb8-d963-4ba1-9790-a46591401108" providerId="ADAL" clId="{9EC78646-33CD-4BC2-B485-027A75EC55C9}"/>
    <pc:docChg chg="undo custSel modSld addMainMaster delMainMaster modMainMaster">
      <pc:chgData name="Gardner, Jenny" userId="ff252cb8-d963-4ba1-9790-a46591401108" providerId="ADAL" clId="{9EC78646-33CD-4BC2-B485-027A75EC55C9}" dt="2022-03-23T13:09:23.700" v="2410" actId="6938"/>
      <pc:docMkLst>
        <pc:docMk/>
      </pc:docMkLst>
      <pc:sldChg chg="addSp delSp modSp mod">
        <pc:chgData name="Gardner, Jenny" userId="ff252cb8-d963-4ba1-9790-a46591401108" providerId="ADAL" clId="{9EC78646-33CD-4BC2-B485-027A75EC55C9}" dt="2022-03-23T12:26:44.215" v="2200" actId="1076"/>
        <pc:sldMkLst>
          <pc:docMk/>
          <pc:sldMk cId="2453497574" sldId="257"/>
        </pc:sldMkLst>
        <pc:spChg chg="add mod">
          <ac:chgData name="Gardner, Jenny" userId="ff252cb8-d963-4ba1-9790-a46591401108" providerId="ADAL" clId="{9EC78646-33CD-4BC2-B485-027A75EC55C9}" dt="2022-03-23T12:26:44.215" v="2200" actId="1076"/>
          <ac:spMkLst>
            <pc:docMk/>
            <pc:sldMk cId="2453497574" sldId="257"/>
            <ac:spMk id="2" creationId="{FAD6F6D7-B5FA-4AC5-AA8D-B6243E674780}"/>
          </ac:spMkLst>
        </pc:spChg>
        <pc:spChg chg="del mod">
          <ac:chgData name="Gardner, Jenny" userId="ff252cb8-d963-4ba1-9790-a46591401108" providerId="ADAL" clId="{9EC78646-33CD-4BC2-B485-027A75EC55C9}" dt="2022-03-23T12:26:32.529" v="2197" actId="478"/>
          <ac:spMkLst>
            <pc:docMk/>
            <pc:sldMk cId="2453497574" sldId="257"/>
            <ac:spMk id="4" creationId="{00000000-0000-0000-0000-000000000000}"/>
          </ac:spMkLst>
        </pc:spChg>
        <pc:spChg chg="mod">
          <ac:chgData name="Gardner, Jenny" userId="ff252cb8-d963-4ba1-9790-a46591401108" providerId="ADAL" clId="{9EC78646-33CD-4BC2-B485-027A75EC55C9}" dt="2022-03-22T19:19:01.540" v="489" actId="1076"/>
          <ac:spMkLst>
            <pc:docMk/>
            <pc:sldMk cId="2453497574" sldId="257"/>
            <ac:spMk id="5" creationId="{00000000-0000-0000-0000-000000000000}"/>
          </ac:spMkLst>
        </pc:spChg>
      </pc:sldChg>
      <pc:sldChg chg="modSp mod">
        <pc:chgData name="Gardner, Jenny" userId="ff252cb8-d963-4ba1-9790-a46591401108" providerId="ADAL" clId="{9EC78646-33CD-4BC2-B485-027A75EC55C9}" dt="2022-03-22T19:21:02.166" v="503" actId="948"/>
        <pc:sldMkLst>
          <pc:docMk/>
          <pc:sldMk cId="4210853671" sldId="259"/>
        </pc:sldMkLst>
        <pc:spChg chg="mod">
          <ac:chgData name="Gardner, Jenny" userId="ff252cb8-d963-4ba1-9790-a46591401108" providerId="ADAL" clId="{9EC78646-33CD-4BC2-B485-027A75EC55C9}" dt="2022-03-22T19:20:21.807" v="493" actId="108"/>
          <ac:spMkLst>
            <pc:docMk/>
            <pc:sldMk cId="4210853671" sldId="259"/>
            <ac:spMk id="8194" creationId="{00000000-0000-0000-0000-000000000000}"/>
          </ac:spMkLst>
        </pc:spChg>
        <pc:spChg chg="mod">
          <ac:chgData name="Gardner, Jenny" userId="ff252cb8-d963-4ba1-9790-a46591401108" providerId="ADAL" clId="{9EC78646-33CD-4BC2-B485-027A75EC55C9}" dt="2022-03-22T19:21:02.166" v="503" actId="948"/>
          <ac:spMkLst>
            <pc:docMk/>
            <pc:sldMk cId="4210853671" sldId="259"/>
            <ac:spMk id="8195" creationId="{00000000-0000-0000-0000-000000000000}"/>
          </ac:spMkLst>
        </pc:spChg>
      </pc:sldChg>
      <pc:sldChg chg="modSp mod">
        <pc:chgData name="Gardner, Jenny" userId="ff252cb8-d963-4ba1-9790-a46591401108" providerId="ADAL" clId="{9EC78646-33CD-4BC2-B485-027A75EC55C9}" dt="2022-03-22T19:21:38.855" v="509" actId="6549"/>
        <pc:sldMkLst>
          <pc:docMk/>
          <pc:sldMk cId="3804848904" sldId="260"/>
        </pc:sldMkLst>
        <pc:spChg chg="mod">
          <ac:chgData name="Gardner, Jenny" userId="ff252cb8-d963-4ba1-9790-a46591401108" providerId="ADAL" clId="{9EC78646-33CD-4BC2-B485-027A75EC55C9}" dt="2022-03-22T19:21:21.152" v="505" actId="108"/>
          <ac:spMkLst>
            <pc:docMk/>
            <pc:sldMk cId="3804848904" sldId="260"/>
            <ac:spMk id="9218" creationId="{00000000-0000-0000-0000-000000000000}"/>
          </ac:spMkLst>
        </pc:spChg>
        <pc:spChg chg="mod">
          <ac:chgData name="Gardner, Jenny" userId="ff252cb8-d963-4ba1-9790-a46591401108" providerId="ADAL" clId="{9EC78646-33CD-4BC2-B485-027A75EC55C9}" dt="2022-03-22T19:21:38.855" v="509" actId="6549"/>
          <ac:spMkLst>
            <pc:docMk/>
            <pc:sldMk cId="3804848904" sldId="260"/>
            <ac:spMk id="9219" creationId="{00000000-0000-0000-0000-000000000000}"/>
          </ac:spMkLst>
        </pc:spChg>
      </pc:sldChg>
      <pc:sldChg chg="modSp mod">
        <pc:chgData name="Gardner, Jenny" userId="ff252cb8-d963-4ba1-9790-a46591401108" providerId="ADAL" clId="{9EC78646-33CD-4BC2-B485-027A75EC55C9}" dt="2022-03-22T19:46:06.489" v="701" actId="14100"/>
        <pc:sldMkLst>
          <pc:docMk/>
          <pc:sldMk cId="3605455393" sldId="269"/>
        </pc:sldMkLst>
        <pc:spChg chg="mod">
          <ac:chgData name="Gardner, Jenny" userId="ff252cb8-d963-4ba1-9790-a46591401108" providerId="ADAL" clId="{9EC78646-33CD-4BC2-B485-027A75EC55C9}" dt="2022-03-22T19:46:06.489" v="701" actId="14100"/>
          <ac:spMkLst>
            <pc:docMk/>
            <pc:sldMk cId="3605455393" sldId="269"/>
            <ac:spMk id="87042" creationId="{00000000-0000-0000-0000-000000000000}"/>
          </ac:spMkLst>
        </pc:spChg>
        <pc:spChg chg="mod">
          <ac:chgData name="Gardner, Jenny" userId="ff252cb8-d963-4ba1-9790-a46591401108" providerId="ADAL" clId="{9EC78646-33CD-4BC2-B485-027A75EC55C9}" dt="2022-03-22T19:46:03.108" v="700" actId="14100"/>
          <ac:spMkLst>
            <pc:docMk/>
            <pc:sldMk cId="3605455393" sldId="269"/>
            <ac:spMk id="87044" creationId="{00000000-0000-0000-0000-000000000000}"/>
          </ac:spMkLst>
        </pc:spChg>
        <pc:spChg chg="mod">
          <ac:chgData name="Gardner, Jenny" userId="ff252cb8-d963-4ba1-9790-a46591401108" providerId="ADAL" clId="{9EC78646-33CD-4BC2-B485-027A75EC55C9}" dt="2022-03-22T19:45:56.670" v="699" actId="14100"/>
          <ac:spMkLst>
            <pc:docMk/>
            <pc:sldMk cId="3605455393" sldId="269"/>
            <ac:spMk id="87045" creationId="{00000000-0000-0000-0000-000000000000}"/>
          </ac:spMkLst>
        </pc:spChg>
      </pc:sldChg>
      <pc:sldChg chg="modSp mod">
        <pc:chgData name="Gardner, Jenny" userId="ff252cb8-d963-4ba1-9790-a46591401108" providerId="ADAL" clId="{9EC78646-33CD-4BC2-B485-027A75EC55C9}" dt="2022-03-22T19:25:34.214" v="546" actId="14100"/>
        <pc:sldMkLst>
          <pc:docMk/>
          <pc:sldMk cId="4210515430" sldId="399"/>
        </pc:sldMkLst>
        <pc:spChg chg="mod">
          <ac:chgData name="Gardner, Jenny" userId="ff252cb8-d963-4ba1-9790-a46591401108" providerId="ADAL" clId="{9EC78646-33CD-4BC2-B485-027A75EC55C9}" dt="2022-03-22T19:24:55.347" v="538" actId="14100"/>
          <ac:spMkLst>
            <pc:docMk/>
            <pc:sldMk cId="4210515430" sldId="399"/>
            <ac:spMk id="2" creationId="{00000000-0000-0000-0000-000000000000}"/>
          </ac:spMkLst>
        </pc:spChg>
        <pc:spChg chg="mod">
          <ac:chgData name="Gardner, Jenny" userId="ff252cb8-d963-4ba1-9790-a46591401108" providerId="ADAL" clId="{9EC78646-33CD-4BC2-B485-027A75EC55C9}" dt="2022-03-22T19:25:34.214" v="546" actId="14100"/>
          <ac:spMkLst>
            <pc:docMk/>
            <pc:sldMk cId="4210515430" sldId="399"/>
            <ac:spMk id="3" creationId="{00000000-0000-0000-0000-000000000000}"/>
          </ac:spMkLst>
        </pc:spChg>
      </pc:sldChg>
      <pc:sldChg chg="modSp mod">
        <pc:chgData name="Gardner, Jenny" userId="ff252cb8-d963-4ba1-9790-a46591401108" providerId="ADAL" clId="{9EC78646-33CD-4BC2-B485-027A75EC55C9}" dt="2022-03-23T12:27:20.228" v="2211" actId="20577"/>
        <pc:sldMkLst>
          <pc:docMk/>
          <pc:sldMk cId="3454326582" sldId="400"/>
        </pc:sldMkLst>
        <pc:spChg chg="mod">
          <ac:chgData name="Gardner, Jenny" userId="ff252cb8-d963-4ba1-9790-a46591401108" providerId="ADAL" clId="{9EC78646-33CD-4BC2-B485-027A75EC55C9}" dt="2022-03-23T12:27:20.228" v="2211" actId="20577"/>
          <ac:spMkLst>
            <pc:docMk/>
            <pc:sldMk cId="3454326582" sldId="400"/>
            <ac:spMk id="2" creationId="{00000000-0000-0000-0000-000000000000}"/>
          </ac:spMkLst>
        </pc:spChg>
        <pc:spChg chg="mod">
          <ac:chgData name="Gardner, Jenny" userId="ff252cb8-d963-4ba1-9790-a46591401108" providerId="ADAL" clId="{9EC78646-33CD-4BC2-B485-027A75EC55C9}" dt="2022-03-22T19:26:15.121" v="556" actId="20577"/>
          <ac:spMkLst>
            <pc:docMk/>
            <pc:sldMk cId="3454326582" sldId="400"/>
            <ac:spMk id="3" creationId="{00000000-0000-0000-0000-000000000000}"/>
          </ac:spMkLst>
        </pc:spChg>
      </pc:sldChg>
      <pc:sldChg chg="modSp mod">
        <pc:chgData name="Gardner, Jenny" userId="ff252cb8-d963-4ba1-9790-a46591401108" providerId="ADAL" clId="{9EC78646-33CD-4BC2-B485-027A75EC55C9}" dt="2022-03-22T19:54:47.435" v="997" actId="20577"/>
        <pc:sldMkLst>
          <pc:docMk/>
          <pc:sldMk cId="858478785" sldId="401"/>
        </pc:sldMkLst>
        <pc:spChg chg="mod">
          <ac:chgData name="Gardner, Jenny" userId="ff252cb8-d963-4ba1-9790-a46591401108" providerId="ADAL" clId="{9EC78646-33CD-4BC2-B485-027A75EC55C9}" dt="2022-03-22T19:26:25.761" v="557" actId="108"/>
          <ac:spMkLst>
            <pc:docMk/>
            <pc:sldMk cId="858478785" sldId="401"/>
            <ac:spMk id="2" creationId="{00000000-0000-0000-0000-000000000000}"/>
          </ac:spMkLst>
        </pc:spChg>
        <pc:spChg chg="mod">
          <ac:chgData name="Gardner, Jenny" userId="ff252cb8-d963-4ba1-9790-a46591401108" providerId="ADAL" clId="{9EC78646-33CD-4BC2-B485-027A75EC55C9}" dt="2022-03-22T19:54:47.435" v="997" actId="20577"/>
          <ac:spMkLst>
            <pc:docMk/>
            <pc:sldMk cId="858478785" sldId="401"/>
            <ac:spMk id="3" creationId="{00000000-0000-0000-0000-000000000000}"/>
          </ac:spMkLst>
        </pc:spChg>
      </pc:sldChg>
      <pc:sldChg chg="modSp mod">
        <pc:chgData name="Gardner, Jenny" userId="ff252cb8-d963-4ba1-9790-a46591401108" providerId="ADAL" clId="{9EC78646-33CD-4BC2-B485-027A75EC55C9}" dt="2022-03-23T12:39:53.444" v="2362" actId="20577"/>
        <pc:sldMkLst>
          <pc:docMk/>
          <pc:sldMk cId="1660763218" sldId="402"/>
        </pc:sldMkLst>
        <pc:spChg chg="mod">
          <ac:chgData name="Gardner, Jenny" userId="ff252cb8-d963-4ba1-9790-a46591401108" providerId="ADAL" clId="{9EC78646-33CD-4BC2-B485-027A75EC55C9}" dt="2022-03-22T19:27:12.423" v="562" actId="108"/>
          <ac:spMkLst>
            <pc:docMk/>
            <pc:sldMk cId="1660763218" sldId="402"/>
            <ac:spMk id="2" creationId="{00000000-0000-0000-0000-000000000000}"/>
          </ac:spMkLst>
        </pc:spChg>
        <pc:spChg chg="mod">
          <ac:chgData name="Gardner, Jenny" userId="ff252cb8-d963-4ba1-9790-a46591401108" providerId="ADAL" clId="{9EC78646-33CD-4BC2-B485-027A75EC55C9}" dt="2022-03-23T12:39:53.444" v="2362" actId="20577"/>
          <ac:spMkLst>
            <pc:docMk/>
            <pc:sldMk cId="1660763218" sldId="402"/>
            <ac:spMk id="3" creationId="{00000000-0000-0000-0000-000000000000}"/>
          </ac:spMkLst>
        </pc:spChg>
      </pc:sldChg>
      <pc:sldChg chg="modSp mod">
        <pc:chgData name="Gardner, Jenny" userId="ff252cb8-d963-4ba1-9790-a46591401108" providerId="ADAL" clId="{9EC78646-33CD-4BC2-B485-027A75EC55C9}" dt="2022-03-23T12:30:01.619" v="2311"/>
        <pc:sldMkLst>
          <pc:docMk/>
          <pc:sldMk cId="1400316090" sldId="403"/>
        </pc:sldMkLst>
        <pc:spChg chg="mod">
          <ac:chgData name="Gardner, Jenny" userId="ff252cb8-d963-4ba1-9790-a46591401108" providerId="ADAL" clId="{9EC78646-33CD-4BC2-B485-027A75EC55C9}" dt="2022-03-22T19:27:59.041" v="566" actId="108"/>
          <ac:spMkLst>
            <pc:docMk/>
            <pc:sldMk cId="1400316090" sldId="403"/>
            <ac:spMk id="2" creationId="{00000000-0000-0000-0000-000000000000}"/>
          </ac:spMkLst>
        </pc:spChg>
        <pc:spChg chg="mod">
          <ac:chgData name="Gardner, Jenny" userId="ff252cb8-d963-4ba1-9790-a46591401108" providerId="ADAL" clId="{9EC78646-33CD-4BC2-B485-027A75EC55C9}" dt="2022-03-22T19:28:47.635" v="572" actId="948"/>
          <ac:spMkLst>
            <pc:docMk/>
            <pc:sldMk cId="1400316090" sldId="403"/>
            <ac:spMk id="3" creationId="{00000000-0000-0000-0000-000000000000}"/>
          </ac:spMkLst>
        </pc:spChg>
        <pc:spChg chg="mod">
          <ac:chgData name="Gardner, Jenny" userId="ff252cb8-d963-4ba1-9790-a46591401108" providerId="ADAL" clId="{9EC78646-33CD-4BC2-B485-027A75EC55C9}" dt="2022-03-23T12:30:01.619" v="2311"/>
          <ac:spMkLst>
            <pc:docMk/>
            <pc:sldMk cId="1400316090" sldId="403"/>
            <ac:spMk id="4" creationId="{00000000-0000-0000-0000-000000000000}"/>
          </ac:spMkLst>
        </pc:spChg>
        <pc:picChg chg="mod">
          <ac:chgData name="Gardner, Jenny" userId="ff252cb8-d963-4ba1-9790-a46591401108" providerId="ADAL" clId="{9EC78646-33CD-4BC2-B485-027A75EC55C9}" dt="2022-03-23T12:29:53.023" v="2310" actId="962"/>
          <ac:picMkLst>
            <pc:docMk/>
            <pc:sldMk cId="1400316090" sldId="403"/>
            <ac:picMk id="2053" creationId="{00000000-0000-0000-0000-000000000000}"/>
          </ac:picMkLst>
        </pc:picChg>
      </pc:sldChg>
      <pc:sldChg chg="modSp mod">
        <pc:chgData name="Gardner, Jenny" userId="ff252cb8-d963-4ba1-9790-a46591401108" providerId="ADAL" clId="{9EC78646-33CD-4BC2-B485-027A75EC55C9}" dt="2022-03-23T12:40:20.239" v="2365" actId="20577"/>
        <pc:sldMkLst>
          <pc:docMk/>
          <pc:sldMk cId="3360066040" sldId="407"/>
        </pc:sldMkLst>
        <pc:spChg chg="mod">
          <ac:chgData name="Gardner, Jenny" userId="ff252cb8-d963-4ba1-9790-a46591401108" providerId="ADAL" clId="{9EC78646-33CD-4BC2-B485-027A75EC55C9}" dt="2022-03-22T19:34:30.262" v="681" actId="108"/>
          <ac:spMkLst>
            <pc:docMk/>
            <pc:sldMk cId="3360066040" sldId="407"/>
            <ac:spMk id="26626" creationId="{00000000-0000-0000-0000-000000000000}"/>
          </ac:spMkLst>
        </pc:spChg>
        <pc:spChg chg="mod">
          <ac:chgData name="Gardner, Jenny" userId="ff252cb8-d963-4ba1-9790-a46591401108" providerId="ADAL" clId="{9EC78646-33CD-4BC2-B485-027A75EC55C9}" dt="2022-03-22T19:35:14.439" v="687" actId="948"/>
          <ac:spMkLst>
            <pc:docMk/>
            <pc:sldMk cId="3360066040" sldId="407"/>
            <ac:spMk id="26628" creationId="{00000000-0000-0000-0000-000000000000}"/>
          </ac:spMkLst>
        </pc:spChg>
        <pc:spChg chg="mod">
          <ac:chgData name="Gardner, Jenny" userId="ff252cb8-d963-4ba1-9790-a46591401108" providerId="ADAL" clId="{9EC78646-33CD-4BC2-B485-027A75EC55C9}" dt="2022-03-23T12:40:20.239" v="2365" actId="20577"/>
          <ac:spMkLst>
            <pc:docMk/>
            <pc:sldMk cId="3360066040" sldId="407"/>
            <ac:spMk id="26629" creationId="{00000000-0000-0000-0000-000000000000}"/>
          </ac:spMkLst>
        </pc:spChg>
      </pc:sldChg>
      <pc:sldChg chg="addSp delSp modSp mod">
        <pc:chgData name="Gardner, Jenny" userId="ff252cb8-d963-4ba1-9790-a46591401108" providerId="ADAL" clId="{9EC78646-33CD-4BC2-B485-027A75EC55C9}" dt="2022-03-23T12:40:32.509" v="2367" actId="255"/>
        <pc:sldMkLst>
          <pc:docMk/>
          <pc:sldMk cId="1690953557" sldId="408"/>
        </pc:sldMkLst>
        <pc:spChg chg="add del mod">
          <ac:chgData name="Gardner, Jenny" userId="ff252cb8-d963-4ba1-9790-a46591401108" providerId="ADAL" clId="{9EC78646-33CD-4BC2-B485-027A75EC55C9}" dt="2022-03-23T12:33:33.010" v="2319" actId="478"/>
          <ac:spMkLst>
            <pc:docMk/>
            <pc:sldMk cId="1690953557" sldId="408"/>
            <ac:spMk id="3" creationId="{54947152-25C7-45B9-897F-A12E9DDD620B}"/>
          </ac:spMkLst>
        </pc:spChg>
        <pc:spChg chg="del mod ord">
          <ac:chgData name="Gardner, Jenny" userId="ff252cb8-d963-4ba1-9790-a46591401108" providerId="ADAL" clId="{9EC78646-33CD-4BC2-B485-027A75EC55C9}" dt="2022-03-23T12:35:56.523" v="2349" actId="478"/>
          <ac:spMkLst>
            <pc:docMk/>
            <pc:sldMk cId="1690953557" sldId="408"/>
            <ac:spMk id="4" creationId="{00000000-0000-0000-0000-000000000000}"/>
          </ac:spMkLst>
        </pc:spChg>
        <pc:spChg chg="add del mod">
          <ac:chgData name="Gardner, Jenny" userId="ff252cb8-d963-4ba1-9790-a46591401108" providerId="ADAL" clId="{9EC78646-33CD-4BC2-B485-027A75EC55C9}" dt="2022-03-23T12:34:16.618" v="2334" actId="478"/>
          <ac:spMkLst>
            <pc:docMk/>
            <pc:sldMk cId="1690953557" sldId="408"/>
            <ac:spMk id="6" creationId="{D1D270ED-50A2-4FBF-87E9-633948075E63}"/>
          </ac:spMkLst>
        </pc:spChg>
        <pc:spChg chg="add mod ord">
          <ac:chgData name="Gardner, Jenny" userId="ff252cb8-d963-4ba1-9790-a46591401108" providerId="ADAL" clId="{9EC78646-33CD-4BC2-B485-027A75EC55C9}" dt="2022-03-23T12:34:53.281" v="2341"/>
          <ac:spMkLst>
            <pc:docMk/>
            <pc:sldMk cId="1690953557" sldId="408"/>
            <ac:spMk id="8" creationId="{644D8B5E-799F-4C9F-9C15-B851A1C9FD39}"/>
          </ac:spMkLst>
        </pc:spChg>
        <pc:spChg chg="add mod ord">
          <ac:chgData name="Gardner, Jenny" userId="ff252cb8-d963-4ba1-9790-a46591401108" providerId="ADAL" clId="{9EC78646-33CD-4BC2-B485-027A75EC55C9}" dt="2022-03-23T12:40:32.509" v="2367" actId="255"/>
          <ac:spMkLst>
            <pc:docMk/>
            <pc:sldMk cId="1690953557" sldId="408"/>
            <ac:spMk id="9" creationId="{48F66B23-8666-4A8E-A3E5-7F4BC64E9400}"/>
          </ac:spMkLst>
        </pc:spChg>
        <pc:spChg chg="add mod">
          <ac:chgData name="Gardner, Jenny" userId="ff252cb8-d963-4ba1-9790-a46591401108" providerId="ADAL" clId="{9EC78646-33CD-4BC2-B485-027A75EC55C9}" dt="2022-03-23T12:36:57.144" v="2354" actId="207"/>
          <ac:spMkLst>
            <pc:docMk/>
            <pc:sldMk cId="1690953557" sldId="408"/>
            <ac:spMk id="12" creationId="{ED75D46F-E62A-437D-8E7C-71D1A13D671D}"/>
          </ac:spMkLst>
        </pc:spChg>
        <pc:spChg chg="del mod">
          <ac:chgData name="Gardner, Jenny" userId="ff252cb8-d963-4ba1-9790-a46591401108" providerId="ADAL" clId="{9EC78646-33CD-4BC2-B485-027A75EC55C9}" dt="2022-03-23T12:33:30.200" v="2318" actId="478"/>
          <ac:spMkLst>
            <pc:docMk/>
            <pc:sldMk cId="1690953557" sldId="408"/>
            <ac:spMk id="28674" creationId="{00000000-0000-0000-0000-000000000000}"/>
          </ac:spMkLst>
        </pc:spChg>
        <pc:spChg chg="del mod">
          <ac:chgData name="Gardner, Jenny" userId="ff252cb8-d963-4ba1-9790-a46591401108" providerId="ADAL" clId="{9EC78646-33CD-4BC2-B485-027A75EC55C9}" dt="2022-03-23T12:34:10.118" v="2332" actId="478"/>
          <ac:spMkLst>
            <pc:docMk/>
            <pc:sldMk cId="1690953557" sldId="408"/>
            <ac:spMk id="28681" creationId="{00000000-0000-0000-0000-000000000000}"/>
          </ac:spMkLst>
        </pc:spChg>
        <pc:picChg chg="mod">
          <ac:chgData name="Gardner, Jenny" userId="ff252cb8-d963-4ba1-9790-a46591401108" providerId="ADAL" clId="{9EC78646-33CD-4BC2-B485-027A75EC55C9}" dt="2022-03-22T19:49:48.093" v="938" actId="962"/>
          <ac:picMkLst>
            <pc:docMk/>
            <pc:sldMk cId="1690953557" sldId="408"/>
            <ac:picMk id="28682" creationId="{00000000-0000-0000-0000-000000000000}"/>
          </ac:picMkLst>
        </pc:picChg>
      </pc:sldChg>
      <pc:sldChg chg="modSp mod">
        <pc:chgData name="Gardner, Jenny" userId="ff252cb8-d963-4ba1-9790-a46591401108" providerId="ADAL" clId="{9EC78646-33CD-4BC2-B485-027A75EC55C9}" dt="2022-03-23T12:41:01.429" v="2392" actId="14100"/>
        <pc:sldMkLst>
          <pc:docMk/>
          <pc:sldMk cId="300088290" sldId="410"/>
        </pc:sldMkLst>
        <pc:spChg chg="mod">
          <ac:chgData name="Gardner, Jenny" userId="ff252cb8-d963-4ba1-9790-a46591401108" providerId="ADAL" clId="{9EC78646-33CD-4BC2-B485-027A75EC55C9}" dt="2022-03-23T12:41:01.429" v="2392" actId="14100"/>
          <ac:spMkLst>
            <pc:docMk/>
            <pc:sldMk cId="300088290" sldId="410"/>
            <ac:spMk id="2" creationId="{00000000-0000-0000-0000-000000000000}"/>
          </ac:spMkLst>
        </pc:spChg>
        <pc:spChg chg="mod">
          <ac:chgData name="Gardner, Jenny" userId="ff252cb8-d963-4ba1-9790-a46591401108" providerId="ADAL" clId="{9EC78646-33CD-4BC2-B485-027A75EC55C9}" dt="2022-03-22T19:46:31.974" v="703" actId="2711"/>
          <ac:spMkLst>
            <pc:docMk/>
            <pc:sldMk cId="300088290" sldId="410"/>
            <ac:spMk id="3" creationId="{00000000-0000-0000-0000-000000000000}"/>
          </ac:spMkLst>
        </pc:spChg>
        <pc:spChg chg="mod">
          <ac:chgData name="Gardner, Jenny" userId="ff252cb8-d963-4ba1-9790-a46591401108" providerId="ADAL" clId="{9EC78646-33CD-4BC2-B485-027A75EC55C9}" dt="2022-03-22T19:47:54.195" v="718" actId="255"/>
          <ac:spMkLst>
            <pc:docMk/>
            <pc:sldMk cId="300088290" sldId="410"/>
            <ac:spMk id="4" creationId="{00000000-0000-0000-0000-000000000000}"/>
          </ac:spMkLst>
        </pc:spChg>
        <pc:spChg chg="mod">
          <ac:chgData name="Gardner, Jenny" userId="ff252cb8-d963-4ba1-9790-a46591401108" providerId="ADAL" clId="{9EC78646-33CD-4BC2-B485-027A75EC55C9}" dt="2022-03-22T19:46:36.941" v="704" actId="2711"/>
          <ac:spMkLst>
            <pc:docMk/>
            <pc:sldMk cId="300088290" sldId="410"/>
            <ac:spMk id="5" creationId="{00000000-0000-0000-0000-000000000000}"/>
          </ac:spMkLst>
        </pc:spChg>
        <pc:spChg chg="mod">
          <ac:chgData name="Gardner, Jenny" userId="ff252cb8-d963-4ba1-9790-a46591401108" providerId="ADAL" clId="{9EC78646-33CD-4BC2-B485-027A75EC55C9}" dt="2022-03-22T19:48:06.778" v="722" actId="20577"/>
          <ac:spMkLst>
            <pc:docMk/>
            <pc:sldMk cId="300088290" sldId="410"/>
            <ac:spMk id="6" creationId="{00000000-0000-0000-0000-000000000000}"/>
          </ac:spMkLst>
        </pc:spChg>
      </pc:sldChg>
      <pc:sldChg chg="addSp delSp modSp mod">
        <pc:chgData name="Gardner, Jenny" userId="ff252cb8-d963-4ba1-9790-a46591401108" providerId="ADAL" clId="{9EC78646-33CD-4BC2-B485-027A75EC55C9}" dt="2022-03-23T12:31:18.671" v="2313"/>
        <pc:sldMkLst>
          <pc:docMk/>
          <pc:sldMk cId="1314553429" sldId="411"/>
        </pc:sldMkLst>
        <pc:spChg chg="mod">
          <ac:chgData name="Gardner, Jenny" userId="ff252cb8-d963-4ba1-9790-a46591401108" providerId="ADAL" clId="{9EC78646-33CD-4BC2-B485-027A75EC55C9}" dt="2022-03-23T12:27:46.800" v="2232" actId="20577"/>
          <ac:spMkLst>
            <pc:docMk/>
            <pc:sldMk cId="1314553429" sldId="411"/>
            <ac:spMk id="2" creationId="{00000000-0000-0000-0000-000000000000}"/>
          </ac:spMkLst>
        </pc:spChg>
        <pc:spChg chg="del mod">
          <ac:chgData name="Gardner, Jenny" userId="ff252cb8-d963-4ba1-9790-a46591401108" providerId="ADAL" clId="{9EC78646-33CD-4BC2-B485-027A75EC55C9}" dt="2022-03-23T12:27:50.584" v="2233" actId="478"/>
          <ac:spMkLst>
            <pc:docMk/>
            <pc:sldMk cId="1314553429" sldId="411"/>
            <ac:spMk id="3" creationId="{00000000-0000-0000-0000-000000000000}"/>
          </ac:spMkLst>
        </pc:spChg>
        <pc:spChg chg="mod">
          <ac:chgData name="Gardner, Jenny" userId="ff252cb8-d963-4ba1-9790-a46591401108" providerId="ADAL" clId="{9EC78646-33CD-4BC2-B485-027A75EC55C9}" dt="2022-03-23T12:27:56.496" v="2235" actId="14100"/>
          <ac:spMkLst>
            <pc:docMk/>
            <pc:sldMk cId="1314553429" sldId="411"/>
            <ac:spMk id="4" creationId="{00000000-0000-0000-0000-000000000000}"/>
          </ac:spMkLst>
        </pc:spChg>
        <pc:spChg chg="del">
          <ac:chgData name="Gardner, Jenny" userId="ff252cb8-d963-4ba1-9790-a46591401108" providerId="ADAL" clId="{9EC78646-33CD-4BC2-B485-027A75EC55C9}" dt="2022-03-22T19:48:26.675" v="724" actId="478"/>
          <ac:spMkLst>
            <pc:docMk/>
            <pc:sldMk cId="1314553429" sldId="411"/>
            <ac:spMk id="5" creationId="{00000000-0000-0000-0000-000000000000}"/>
          </ac:spMkLst>
        </pc:spChg>
        <pc:spChg chg="add del mod">
          <ac:chgData name="Gardner, Jenny" userId="ff252cb8-d963-4ba1-9790-a46591401108" providerId="ADAL" clId="{9EC78646-33CD-4BC2-B485-027A75EC55C9}" dt="2022-03-23T12:27:53.018" v="2234" actId="478"/>
          <ac:spMkLst>
            <pc:docMk/>
            <pc:sldMk cId="1314553429" sldId="411"/>
            <ac:spMk id="6" creationId="{C2BA7DC7-C05B-43D5-9249-721531A3E57B}"/>
          </ac:spMkLst>
        </pc:spChg>
        <pc:spChg chg="mod">
          <ac:chgData name="Gardner, Jenny" userId="ff252cb8-d963-4ba1-9790-a46591401108" providerId="ADAL" clId="{9EC78646-33CD-4BC2-B485-027A75EC55C9}" dt="2022-03-23T12:31:18.671" v="2313"/>
          <ac:spMkLst>
            <pc:docMk/>
            <pc:sldMk cId="1314553429" sldId="411"/>
            <ac:spMk id="7" creationId="{00000000-0000-0000-0000-000000000000}"/>
          </ac:spMkLst>
        </pc:spChg>
        <pc:picChg chg="mod">
          <ac:chgData name="Gardner, Jenny" userId="ff252cb8-d963-4ba1-9790-a46591401108" providerId="ADAL" clId="{9EC78646-33CD-4BC2-B485-027A75EC55C9}" dt="2022-03-23T12:28:00.437" v="2236" actId="1076"/>
          <ac:picMkLst>
            <pc:docMk/>
            <pc:sldMk cId="1314553429" sldId="411"/>
            <ac:picMk id="8" creationId="{00000000-0000-0000-0000-000000000000}"/>
          </ac:picMkLst>
        </pc:picChg>
      </pc:sldChg>
      <pc:sldChg chg="modSp mod">
        <pc:chgData name="Gardner, Jenny" userId="ff252cb8-d963-4ba1-9790-a46591401108" providerId="ADAL" clId="{9EC78646-33CD-4BC2-B485-027A75EC55C9}" dt="2022-03-22T19:55:38.686" v="1025" actId="20577"/>
        <pc:sldMkLst>
          <pc:docMk/>
          <pc:sldMk cId="320356377" sldId="413"/>
        </pc:sldMkLst>
        <pc:spChg chg="mod">
          <ac:chgData name="Gardner, Jenny" userId="ff252cb8-d963-4ba1-9790-a46591401108" providerId="ADAL" clId="{9EC78646-33CD-4BC2-B485-027A75EC55C9}" dt="2022-03-22T19:50:09.187" v="939" actId="108"/>
          <ac:spMkLst>
            <pc:docMk/>
            <pc:sldMk cId="320356377" sldId="413"/>
            <ac:spMk id="2" creationId="{00000000-0000-0000-0000-000000000000}"/>
          </ac:spMkLst>
        </pc:spChg>
        <pc:spChg chg="mod">
          <ac:chgData name="Gardner, Jenny" userId="ff252cb8-d963-4ba1-9790-a46591401108" providerId="ADAL" clId="{9EC78646-33CD-4BC2-B485-027A75EC55C9}" dt="2022-03-22T19:55:38.686" v="1025" actId="20577"/>
          <ac:spMkLst>
            <pc:docMk/>
            <pc:sldMk cId="320356377" sldId="413"/>
            <ac:spMk id="3" creationId="{00000000-0000-0000-0000-000000000000}"/>
          </ac:spMkLst>
        </pc:spChg>
      </pc:sldChg>
      <pc:sldChg chg="modSp mod">
        <pc:chgData name="Gardner, Jenny" userId="ff252cb8-d963-4ba1-9790-a46591401108" providerId="ADAL" clId="{9EC78646-33CD-4BC2-B485-027A75EC55C9}" dt="2022-03-23T12:28:24.117" v="2254" actId="14100"/>
        <pc:sldMkLst>
          <pc:docMk/>
          <pc:sldMk cId="2110400221" sldId="415"/>
        </pc:sldMkLst>
        <pc:spChg chg="mod">
          <ac:chgData name="Gardner, Jenny" userId="ff252cb8-d963-4ba1-9790-a46591401108" providerId="ADAL" clId="{9EC78646-33CD-4BC2-B485-027A75EC55C9}" dt="2022-03-23T12:28:24.117" v="2254" actId="14100"/>
          <ac:spMkLst>
            <pc:docMk/>
            <pc:sldMk cId="2110400221" sldId="415"/>
            <ac:spMk id="2" creationId="{00000000-0000-0000-0000-000000000000}"/>
          </ac:spMkLst>
        </pc:spChg>
        <pc:spChg chg="mod">
          <ac:chgData name="Gardner, Jenny" userId="ff252cb8-d963-4ba1-9790-a46591401108" providerId="ADAL" clId="{9EC78646-33CD-4BC2-B485-027A75EC55C9}" dt="2022-03-22T19:51:45.892" v="959" actId="14100"/>
          <ac:spMkLst>
            <pc:docMk/>
            <pc:sldMk cId="2110400221" sldId="415"/>
            <ac:spMk id="3" creationId="{00000000-0000-0000-0000-000000000000}"/>
          </ac:spMkLst>
        </pc:spChg>
      </pc:sldChg>
      <pc:sldChg chg="modSp mod">
        <pc:chgData name="Gardner, Jenny" userId="ff252cb8-d963-4ba1-9790-a46591401108" providerId="ADAL" clId="{9EC78646-33CD-4BC2-B485-027A75EC55C9}" dt="2022-03-22T19:52:58.193" v="969" actId="20577"/>
        <pc:sldMkLst>
          <pc:docMk/>
          <pc:sldMk cId="1346172309" sldId="421"/>
        </pc:sldMkLst>
        <pc:spChg chg="mod">
          <ac:chgData name="Gardner, Jenny" userId="ff252cb8-d963-4ba1-9790-a46591401108" providerId="ADAL" clId="{9EC78646-33CD-4BC2-B485-027A75EC55C9}" dt="2022-03-22T19:52:28.248" v="964" actId="14100"/>
          <ac:spMkLst>
            <pc:docMk/>
            <pc:sldMk cId="1346172309" sldId="421"/>
            <ac:spMk id="2" creationId="{00000000-0000-0000-0000-000000000000}"/>
          </ac:spMkLst>
        </pc:spChg>
        <pc:spChg chg="mod">
          <ac:chgData name="Gardner, Jenny" userId="ff252cb8-d963-4ba1-9790-a46591401108" providerId="ADAL" clId="{9EC78646-33CD-4BC2-B485-027A75EC55C9}" dt="2022-03-22T19:52:58.193" v="969" actId="20577"/>
          <ac:spMkLst>
            <pc:docMk/>
            <pc:sldMk cId="1346172309" sldId="421"/>
            <ac:spMk id="3" creationId="{00000000-0000-0000-0000-000000000000}"/>
          </ac:spMkLst>
        </pc:spChg>
      </pc:sldChg>
      <pc:sldChg chg="modSp mod">
        <pc:chgData name="Gardner, Jenny" userId="ff252cb8-d963-4ba1-9790-a46591401108" providerId="ADAL" clId="{9EC78646-33CD-4BC2-B485-027A75EC55C9}" dt="2022-03-23T12:41:27.867" v="2403" actId="20577"/>
        <pc:sldMkLst>
          <pc:docMk/>
          <pc:sldMk cId="2074024292" sldId="422"/>
        </pc:sldMkLst>
        <pc:spChg chg="mod">
          <ac:chgData name="Gardner, Jenny" userId="ff252cb8-d963-4ba1-9790-a46591401108" providerId="ADAL" clId="{9EC78646-33CD-4BC2-B485-027A75EC55C9}" dt="2022-03-23T12:41:27.867" v="2403" actId="20577"/>
          <ac:spMkLst>
            <pc:docMk/>
            <pc:sldMk cId="2074024292" sldId="422"/>
            <ac:spMk id="2" creationId="{00000000-0000-0000-0000-000000000000}"/>
          </ac:spMkLst>
        </pc:spChg>
        <pc:spChg chg="mod">
          <ac:chgData name="Gardner, Jenny" userId="ff252cb8-d963-4ba1-9790-a46591401108" providerId="ADAL" clId="{9EC78646-33CD-4BC2-B485-027A75EC55C9}" dt="2022-03-22T19:53:22.975" v="973" actId="255"/>
          <ac:spMkLst>
            <pc:docMk/>
            <pc:sldMk cId="2074024292" sldId="422"/>
            <ac:spMk id="3" creationId="{00000000-0000-0000-0000-000000000000}"/>
          </ac:spMkLst>
        </pc:spChg>
      </pc:sldChg>
      <pc:sldChg chg="modSp mod">
        <pc:chgData name="Gardner, Jenny" userId="ff252cb8-d963-4ba1-9790-a46591401108" providerId="ADAL" clId="{9EC78646-33CD-4BC2-B485-027A75EC55C9}" dt="2022-03-22T19:34:18.553" v="680" actId="13926"/>
        <pc:sldMkLst>
          <pc:docMk/>
          <pc:sldMk cId="158108534" sldId="423"/>
        </pc:sldMkLst>
        <pc:spChg chg="mod">
          <ac:chgData name="Gardner, Jenny" userId="ff252cb8-d963-4ba1-9790-a46591401108" providerId="ADAL" clId="{9EC78646-33CD-4BC2-B485-027A75EC55C9}" dt="2022-03-22T19:30:08.127" v="672" actId="14100"/>
          <ac:spMkLst>
            <pc:docMk/>
            <pc:sldMk cId="158108534" sldId="423"/>
            <ac:spMk id="2" creationId="{00000000-0000-0000-0000-000000000000}"/>
          </ac:spMkLst>
        </pc:spChg>
        <pc:spChg chg="mod">
          <ac:chgData name="Gardner, Jenny" userId="ff252cb8-d963-4ba1-9790-a46591401108" providerId="ADAL" clId="{9EC78646-33CD-4BC2-B485-027A75EC55C9}" dt="2022-03-22T19:34:18.553" v="680" actId="13926"/>
          <ac:spMkLst>
            <pc:docMk/>
            <pc:sldMk cId="158108534" sldId="423"/>
            <ac:spMk id="3" creationId="{00000000-0000-0000-0000-000000000000}"/>
          </ac:spMkLst>
        </pc:spChg>
      </pc:sldChg>
      <pc:sldChg chg="modSp mod">
        <pc:chgData name="Gardner, Jenny" userId="ff252cb8-d963-4ba1-9790-a46591401108" providerId="ADAL" clId="{9EC78646-33CD-4BC2-B485-027A75EC55C9}" dt="2022-03-22T19:54:23.283" v="993" actId="20577"/>
        <pc:sldMkLst>
          <pc:docMk/>
          <pc:sldMk cId="1252703120" sldId="424"/>
        </pc:sldMkLst>
        <pc:spChg chg="mod">
          <ac:chgData name="Gardner, Jenny" userId="ff252cb8-d963-4ba1-9790-a46591401108" providerId="ADAL" clId="{9EC78646-33CD-4BC2-B485-027A75EC55C9}" dt="2022-03-22T19:53:33.227" v="974" actId="108"/>
          <ac:spMkLst>
            <pc:docMk/>
            <pc:sldMk cId="1252703120" sldId="424"/>
            <ac:spMk id="2" creationId="{00000000-0000-0000-0000-000000000000}"/>
          </ac:spMkLst>
        </pc:spChg>
        <pc:spChg chg="mod">
          <ac:chgData name="Gardner, Jenny" userId="ff252cb8-d963-4ba1-9790-a46591401108" providerId="ADAL" clId="{9EC78646-33CD-4BC2-B485-027A75EC55C9}" dt="2022-03-22T19:54:23.283" v="993" actId="20577"/>
          <ac:spMkLst>
            <pc:docMk/>
            <pc:sldMk cId="1252703120" sldId="424"/>
            <ac:spMk id="3" creationId="{00000000-0000-0000-0000-000000000000}"/>
          </ac:spMkLst>
        </pc:spChg>
      </pc:sldChg>
      <pc:sldChg chg="modSp mod">
        <pc:chgData name="Gardner, Jenny" userId="ff252cb8-d963-4ba1-9790-a46591401108" providerId="ADAL" clId="{9EC78646-33CD-4BC2-B485-027A75EC55C9}" dt="2022-03-23T12:41:43.435" v="2404" actId="2710"/>
        <pc:sldMkLst>
          <pc:docMk/>
          <pc:sldMk cId="3847274894" sldId="425"/>
        </pc:sldMkLst>
        <pc:spChg chg="mod">
          <ac:chgData name="Gardner, Jenny" userId="ff252cb8-d963-4ba1-9790-a46591401108" providerId="ADAL" clId="{9EC78646-33CD-4BC2-B485-027A75EC55C9}" dt="2022-03-22T19:56:58.031" v="1034" actId="33524"/>
          <ac:spMkLst>
            <pc:docMk/>
            <pc:sldMk cId="3847274894" sldId="425"/>
            <ac:spMk id="2" creationId="{00000000-0000-0000-0000-000000000000}"/>
          </ac:spMkLst>
        </pc:spChg>
        <pc:spChg chg="mod">
          <ac:chgData name="Gardner, Jenny" userId="ff252cb8-d963-4ba1-9790-a46591401108" providerId="ADAL" clId="{9EC78646-33CD-4BC2-B485-027A75EC55C9}" dt="2022-03-22T19:56:29.586" v="1029" actId="948"/>
          <ac:spMkLst>
            <pc:docMk/>
            <pc:sldMk cId="3847274894" sldId="425"/>
            <ac:spMk id="3" creationId="{00000000-0000-0000-0000-000000000000}"/>
          </ac:spMkLst>
        </pc:spChg>
        <pc:spChg chg="mod">
          <ac:chgData name="Gardner, Jenny" userId="ff252cb8-d963-4ba1-9790-a46591401108" providerId="ADAL" clId="{9EC78646-33CD-4BC2-B485-027A75EC55C9}" dt="2022-03-23T12:41:43.435" v="2404" actId="2710"/>
          <ac:spMkLst>
            <pc:docMk/>
            <pc:sldMk cId="3847274894" sldId="425"/>
            <ac:spMk id="4" creationId="{00000000-0000-0000-0000-000000000000}"/>
          </ac:spMkLst>
        </pc:spChg>
      </pc:sldChg>
      <pc:sldChg chg="modSp mod">
        <pc:chgData name="Gardner, Jenny" userId="ff252cb8-d963-4ba1-9790-a46591401108" providerId="ADAL" clId="{9EC78646-33CD-4BC2-B485-027A75EC55C9}" dt="2022-03-22T19:20:08.438" v="491" actId="108"/>
        <pc:sldMkLst>
          <pc:docMk/>
          <pc:sldMk cId="4005187649" sldId="426"/>
        </pc:sldMkLst>
        <pc:spChg chg="mod">
          <ac:chgData name="Gardner, Jenny" userId="ff252cb8-d963-4ba1-9790-a46591401108" providerId="ADAL" clId="{9EC78646-33CD-4BC2-B485-027A75EC55C9}" dt="2022-03-22T19:20:08.438" v="491" actId="108"/>
          <ac:spMkLst>
            <pc:docMk/>
            <pc:sldMk cId="4005187649" sldId="426"/>
            <ac:spMk id="2" creationId="{00000000-0000-0000-0000-000000000000}"/>
          </ac:spMkLst>
        </pc:spChg>
        <pc:spChg chg="mod">
          <ac:chgData name="Gardner, Jenny" userId="ff252cb8-d963-4ba1-9790-a46591401108" providerId="ADAL" clId="{9EC78646-33CD-4BC2-B485-027A75EC55C9}" dt="2022-03-22T12:38:43.721" v="480" actId="255"/>
          <ac:spMkLst>
            <pc:docMk/>
            <pc:sldMk cId="4005187649" sldId="426"/>
            <ac:spMk id="3" creationId="{00000000-0000-0000-0000-000000000000}"/>
          </ac:spMkLst>
        </pc:spChg>
      </pc:sldChg>
      <pc:sldChg chg="modSp mod">
        <pc:chgData name="Gardner, Jenny" userId="ff252cb8-d963-4ba1-9790-a46591401108" providerId="ADAL" clId="{9EC78646-33CD-4BC2-B485-027A75EC55C9}" dt="2022-03-23T12:28:34.578" v="2265" actId="20577"/>
        <pc:sldMkLst>
          <pc:docMk/>
          <pc:sldMk cId="3043238545" sldId="427"/>
        </pc:sldMkLst>
        <pc:spChg chg="mod">
          <ac:chgData name="Gardner, Jenny" userId="ff252cb8-d963-4ba1-9790-a46591401108" providerId="ADAL" clId="{9EC78646-33CD-4BC2-B485-027A75EC55C9}" dt="2022-03-23T12:28:34.578" v="2265" actId="20577"/>
          <ac:spMkLst>
            <pc:docMk/>
            <pc:sldMk cId="3043238545" sldId="427"/>
            <ac:spMk id="2" creationId="{00000000-0000-0000-0000-000000000000}"/>
          </ac:spMkLst>
        </pc:spChg>
        <pc:spChg chg="mod">
          <ac:chgData name="Gardner, Jenny" userId="ff252cb8-d963-4ba1-9790-a46591401108" providerId="ADAL" clId="{9EC78646-33CD-4BC2-B485-027A75EC55C9}" dt="2022-03-22T12:39:27.299" v="485" actId="121"/>
          <ac:spMkLst>
            <pc:docMk/>
            <pc:sldMk cId="3043238545" sldId="427"/>
            <ac:spMk id="3" creationId="{00000000-0000-0000-0000-000000000000}"/>
          </ac:spMkLst>
        </pc:spChg>
      </pc:sldChg>
      <pc:sldChg chg="modSp mod">
        <pc:chgData name="Gardner, Jenny" userId="ff252cb8-d963-4ba1-9790-a46591401108" providerId="ADAL" clId="{9EC78646-33CD-4BC2-B485-027A75EC55C9}" dt="2022-03-22T19:58:17.277" v="1048" actId="255"/>
        <pc:sldMkLst>
          <pc:docMk/>
          <pc:sldMk cId="698898898" sldId="428"/>
        </pc:sldMkLst>
        <pc:spChg chg="mod">
          <ac:chgData name="Gardner, Jenny" userId="ff252cb8-d963-4ba1-9790-a46591401108" providerId="ADAL" clId="{9EC78646-33CD-4BC2-B485-027A75EC55C9}" dt="2022-03-22T19:57:24.676" v="1035" actId="108"/>
          <ac:spMkLst>
            <pc:docMk/>
            <pc:sldMk cId="698898898" sldId="428"/>
            <ac:spMk id="2" creationId="{00000000-0000-0000-0000-000000000000}"/>
          </ac:spMkLst>
        </pc:spChg>
        <pc:spChg chg="mod">
          <ac:chgData name="Gardner, Jenny" userId="ff252cb8-d963-4ba1-9790-a46591401108" providerId="ADAL" clId="{9EC78646-33CD-4BC2-B485-027A75EC55C9}" dt="2022-03-22T19:58:09.637" v="1046" actId="255"/>
          <ac:spMkLst>
            <pc:docMk/>
            <pc:sldMk cId="698898898" sldId="428"/>
            <ac:spMk id="3" creationId="{00000000-0000-0000-0000-000000000000}"/>
          </ac:spMkLst>
        </pc:spChg>
        <pc:spChg chg="mod">
          <ac:chgData name="Gardner, Jenny" userId="ff252cb8-d963-4ba1-9790-a46591401108" providerId="ADAL" clId="{9EC78646-33CD-4BC2-B485-027A75EC55C9}" dt="2022-03-22T19:57:41.699" v="1038" actId="948"/>
          <ac:spMkLst>
            <pc:docMk/>
            <pc:sldMk cId="698898898" sldId="428"/>
            <ac:spMk id="4" creationId="{00000000-0000-0000-0000-000000000000}"/>
          </ac:spMkLst>
        </pc:spChg>
        <pc:spChg chg="mod">
          <ac:chgData name="Gardner, Jenny" userId="ff252cb8-d963-4ba1-9790-a46591401108" providerId="ADAL" clId="{9EC78646-33CD-4BC2-B485-027A75EC55C9}" dt="2022-03-22T19:58:17.277" v="1048" actId="255"/>
          <ac:spMkLst>
            <pc:docMk/>
            <pc:sldMk cId="698898898" sldId="428"/>
            <ac:spMk id="5" creationId="{00000000-0000-0000-0000-000000000000}"/>
          </ac:spMkLst>
        </pc:spChg>
        <pc:spChg chg="mod">
          <ac:chgData name="Gardner, Jenny" userId="ff252cb8-d963-4ba1-9790-a46591401108" providerId="ADAL" clId="{9EC78646-33CD-4BC2-B485-027A75EC55C9}" dt="2022-03-22T19:58:02.395" v="1044" actId="20577"/>
          <ac:spMkLst>
            <pc:docMk/>
            <pc:sldMk cId="698898898" sldId="428"/>
            <ac:spMk id="6" creationId="{00000000-0000-0000-0000-000000000000}"/>
          </ac:spMkLst>
        </pc:spChg>
      </pc:sldChg>
      <pc:sldChg chg="modSp mod">
        <pc:chgData name="Gardner, Jenny" userId="ff252cb8-d963-4ba1-9790-a46591401108" providerId="ADAL" clId="{9EC78646-33CD-4BC2-B485-027A75EC55C9}" dt="2022-03-22T19:59:12.465" v="1057" actId="121"/>
        <pc:sldMkLst>
          <pc:docMk/>
          <pc:sldMk cId="3108739901" sldId="429"/>
        </pc:sldMkLst>
        <pc:spChg chg="mod">
          <ac:chgData name="Gardner, Jenny" userId="ff252cb8-d963-4ba1-9790-a46591401108" providerId="ADAL" clId="{9EC78646-33CD-4BC2-B485-027A75EC55C9}" dt="2022-03-22T19:58:36.201" v="1049" actId="108"/>
          <ac:spMkLst>
            <pc:docMk/>
            <pc:sldMk cId="3108739901" sldId="429"/>
            <ac:spMk id="2" creationId="{00000000-0000-0000-0000-000000000000}"/>
          </ac:spMkLst>
        </pc:spChg>
        <pc:spChg chg="mod">
          <ac:chgData name="Gardner, Jenny" userId="ff252cb8-d963-4ba1-9790-a46591401108" providerId="ADAL" clId="{9EC78646-33CD-4BC2-B485-027A75EC55C9}" dt="2022-03-22T19:59:12.465" v="1057" actId="121"/>
          <ac:spMkLst>
            <pc:docMk/>
            <pc:sldMk cId="3108739901" sldId="429"/>
            <ac:spMk id="3" creationId="{00000000-0000-0000-0000-000000000000}"/>
          </ac:spMkLst>
        </pc:spChg>
      </pc:sldChg>
      <pc:sldChg chg="modSp mod">
        <pc:chgData name="Gardner, Jenny" userId="ff252cb8-d963-4ba1-9790-a46591401108" providerId="ADAL" clId="{9EC78646-33CD-4BC2-B485-027A75EC55C9}" dt="2022-03-23T12:31:48.957" v="2314"/>
        <pc:sldMkLst>
          <pc:docMk/>
          <pc:sldMk cId="3757713999" sldId="430"/>
        </pc:sldMkLst>
        <pc:spChg chg="mod">
          <ac:chgData name="Gardner, Jenny" userId="ff252cb8-d963-4ba1-9790-a46591401108" providerId="ADAL" clId="{9EC78646-33CD-4BC2-B485-027A75EC55C9}" dt="2022-03-22T19:59:44.003" v="1058" actId="108"/>
          <ac:spMkLst>
            <pc:docMk/>
            <pc:sldMk cId="3757713999" sldId="430"/>
            <ac:spMk id="2" creationId="{00000000-0000-0000-0000-000000000000}"/>
          </ac:spMkLst>
        </pc:spChg>
        <pc:spChg chg="mod">
          <ac:chgData name="Gardner, Jenny" userId="ff252cb8-d963-4ba1-9790-a46591401108" providerId="ADAL" clId="{9EC78646-33CD-4BC2-B485-027A75EC55C9}" dt="2022-03-22T20:00:05.532" v="1064" actId="121"/>
          <ac:spMkLst>
            <pc:docMk/>
            <pc:sldMk cId="3757713999" sldId="430"/>
            <ac:spMk id="3" creationId="{00000000-0000-0000-0000-000000000000}"/>
          </ac:spMkLst>
        </pc:spChg>
        <pc:spChg chg="mod">
          <ac:chgData name="Gardner, Jenny" userId="ff252cb8-d963-4ba1-9790-a46591401108" providerId="ADAL" clId="{9EC78646-33CD-4BC2-B485-027A75EC55C9}" dt="2022-03-23T12:31:48.957" v="2314"/>
          <ac:spMkLst>
            <pc:docMk/>
            <pc:sldMk cId="3757713999" sldId="430"/>
            <ac:spMk id="4" creationId="{00000000-0000-0000-0000-000000000000}"/>
          </ac:spMkLst>
        </pc:spChg>
        <pc:picChg chg="mod">
          <ac:chgData name="Gardner, Jenny" userId="ff252cb8-d963-4ba1-9790-a46591401108" providerId="ADAL" clId="{9EC78646-33CD-4BC2-B485-027A75EC55C9}" dt="2022-03-22T20:00:16.924" v="1102" actId="962"/>
          <ac:picMkLst>
            <pc:docMk/>
            <pc:sldMk cId="3757713999" sldId="430"/>
            <ac:picMk id="4098" creationId="{00000000-0000-0000-0000-000000000000}"/>
          </ac:picMkLst>
        </pc:picChg>
      </pc:sldChg>
      <pc:sldChg chg="modSp mod">
        <pc:chgData name="Gardner, Jenny" userId="ff252cb8-d963-4ba1-9790-a46591401108" providerId="ADAL" clId="{9EC78646-33CD-4BC2-B485-027A75EC55C9}" dt="2022-03-23T12:38:39.663" v="2357" actId="962"/>
        <pc:sldMkLst>
          <pc:docMk/>
          <pc:sldMk cId="3958290528" sldId="431"/>
        </pc:sldMkLst>
        <pc:spChg chg="mod">
          <ac:chgData name="Gardner, Jenny" userId="ff252cb8-d963-4ba1-9790-a46591401108" providerId="ADAL" clId="{9EC78646-33CD-4BC2-B485-027A75EC55C9}" dt="2022-03-23T12:38:39.663" v="2357" actId="962"/>
          <ac:spMkLst>
            <pc:docMk/>
            <pc:sldMk cId="3958290528" sldId="431"/>
            <ac:spMk id="2" creationId="{00000000-0000-0000-0000-000000000000}"/>
          </ac:spMkLst>
        </pc:spChg>
        <pc:spChg chg="mod">
          <ac:chgData name="Gardner, Jenny" userId="ff252cb8-d963-4ba1-9790-a46591401108" providerId="ADAL" clId="{9EC78646-33CD-4BC2-B485-027A75EC55C9}" dt="2022-03-23T11:41:56.509" v="1148" actId="14100"/>
          <ac:spMkLst>
            <pc:docMk/>
            <pc:sldMk cId="3958290528" sldId="431"/>
            <ac:spMk id="4" creationId="{00000000-0000-0000-0000-000000000000}"/>
          </ac:spMkLst>
        </pc:spChg>
        <pc:spChg chg="mod">
          <ac:chgData name="Gardner, Jenny" userId="ff252cb8-d963-4ba1-9790-a46591401108" providerId="ADAL" clId="{9EC78646-33CD-4BC2-B485-027A75EC55C9}" dt="2022-03-23T12:32:01.439" v="2315"/>
          <ac:spMkLst>
            <pc:docMk/>
            <pc:sldMk cId="3958290528" sldId="431"/>
            <ac:spMk id="5" creationId="{00000000-0000-0000-0000-000000000000}"/>
          </ac:spMkLst>
        </pc:spChg>
        <pc:picChg chg="mod">
          <ac:chgData name="Gardner, Jenny" userId="ff252cb8-d963-4ba1-9790-a46591401108" providerId="ADAL" clId="{9EC78646-33CD-4BC2-B485-027A75EC55C9}" dt="2022-03-23T12:25:08.274" v="2137" actId="962"/>
          <ac:picMkLst>
            <pc:docMk/>
            <pc:sldMk cId="3958290528" sldId="431"/>
            <ac:picMk id="5122" creationId="{00000000-0000-0000-0000-000000000000}"/>
          </ac:picMkLst>
        </pc:picChg>
      </pc:sldChg>
      <pc:sldChg chg="modSp mod">
        <pc:chgData name="Gardner, Jenny" userId="ff252cb8-d963-4ba1-9790-a46591401108" providerId="ADAL" clId="{9EC78646-33CD-4BC2-B485-027A75EC55C9}" dt="2022-03-23T11:42:43.163" v="1175" actId="20577"/>
        <pc:sldMkLst>
          <pc:docMk/>
          <pc:sldMk cId="32328988" sldId="432"/>
        </pc:sldMkLst>
        <pc:spChg chg="mod">
          <ac:chgData name="Gardner, Jenny" userId="ff252cb8-d963-4ba1-9790-a46591401108" providerId="ADAL" clId="{9EC78646-33CD-4BC2-B485-027A75EC55C9}" dt="2022-03-23T11:36:23.509" v="1105" actId="108"/>
          <ac:spMkLst>
            <pc:docMk/>
            <pc:sldMk cId="32328988" sldId="432"/>
            <ac:spMk id="2" creationId="{00000000-0000-0000-0000-000000000000}"/>
          </ac:spMkLst>
        </pc:spChg>
        <pc:spChg chg="mod">
          <ac:chgData name="Gardner, Jenny" userId="ff252cb8-d963-4ba1-9790-a46591401108" providerId="ADAL" clId="{9EC78646-33CD-4BC2-B485-027A75EC55C9}" dt="2022-03-23T11:42:43.163" v="1175" actId="20577"/>
          <ac:spMkLst>
            <pc:docMk/>
            <pc:sldMk cId="32328988" sldId="432"/>
            <ac:spMk id="3" creationId="{00000000-0000-0000-0000-000000000000}"/>
          </ac:spMkLst>
        </pc:spChg>
      </pc:sldChg>
      <pc:sldChg chg="modSp mod">
        <pc:chgData name="Gardner, Jenny" userId="ff252cb8-d963-4ba1-9790-a46591401108" providerId="ADAL" clId="{9EC78646-33CD-4BC2-B485-027A75EC55C9}" dt="2022-03-23T11:43:14.856" v="1181" actId="121"/>
        <pc:sldMkLst>
          <pc:docMk/>
          <pc:sldMk cId="3732208670" sldId="433"/>
        </pc:sldMkLst>
        <pc:spChg chg="mod">
          <ac:chgData name="Gardner, Jenny" userId="ff252cb8-d963-4ba1-9790-a46591401108" providerId="ADAL" clId="{9EC78646-33CD-4BC2-B485-027A75EC55C9}" dt="2022-03-23T11:36:30.115" v="1106" actId="108"/>
          <ac:spMkLst>
            <pc:docMk/>
            <pc:sldMk cId="3732208670" sldId="433"/>
            <ac:spMk id="2" creationId="{00000000-0000-0000-0000-000000000000}"/>
          </ac:spMkLst>
        </pc:spChg>
        <pc:spChg chg="mod">
          <ac:chgData name="Gardner, Jenny" userId="ff252cb8-d963-4ba1-9790-a46591401108" providerId="ADAL" clId="{9EC78646-33CD-4BC2-B485-027A75EC55C9}" dt="2022-03-23T11:43:14.856" v="1181" actId="121"/>
          <ac:spMkLst>
            <pc:docMk/>
            <pc:sldMk cId="3732208670" sldId="433"/>
            <ac:spMk id="3" creationId="{00000000-0000-0000-0000-000000000000}"/>
          </ac:spMkLst>
        </pc:spChg>
      </pc:sldChg>
      <pc:sldChg chg="modSp mod">
        <pc:chgData name="Gardner, Jenny" userId="ff252cb8-d963-4ba1-9790-a46591401108" providerId="ADAL" clId="{9EC78646-33CD-4BC2-B485-027A75EC55C9}" dt="2022-03-23T11:45:18.956" v="1197" actId="255"/>
        <pc:sldMkLst>
          <pc:docMk/>
          <pc:sldMk cId="1361692653" sldId="434"/>
        </pc:sldMkLst>
        <pc:spChg chg="mod">
          <ac:chgData name="Gardner, Jenny" userId="ff252cb8-d963-4ba1-9790-a46591401108" providerId="ADAL" clId="{9EC78646-33CD-4BC2-B485-027A75EC55C9}" dt="2022-03-23T11:44:00.842" v="1187" actId="14100"/>
          <ac:spMkLst>
            <pc:docMk/>
            <pc:sldMk cId="1361692653" sldId="434"/>
            <ac:spMk id="2" creationId="{00000000-0000-0000-0000-000000000000}"/>
          </ac:spMkLst>
        </pc:spChg>
        <pc:spChg chg="mod">
          <ac:chgData name="Gardner, Jenny" userId="ff252cb8-d963-4ba1-9790-a46591401108" providerId="ADAL" clId="{9EC78646-33CD-4BC2-B485-027A75EC55C9}" dt="2022-03-23T11:45:18.956" v="1197" actId="255"/>
          <ac:spMkLst>
            <pc:docMk/>
            <pc:sldMk cId="1361692653" sldId="434"/>
            <ac:spMk id="3" creationId="{00000000-0000-0000-0000-000000000000}"/>
          </ac:spMkLst>
        </pc:spChg>
      </pc:sldChg>
      <pc:sldChg chg="modSp mod">
        <pc:chgData name="Gardner, Jenny" userId="ff252cb8-d963-4ba1-9790-a46591401108" providerId="ADAL" clId="{9EC78646-33CD-4BC2-B485-027A75EC55C9}" dt="2022-03-23T12:28:53.542" v="2279" actId="14100"/>
        <pc:sldMkLst>
          <pc:docMk/>
          <pc:sldMk cId="3112677625" sldId="435"/>
        </pc:sldMkLst>
        <pc:spChg chg="mod">
          <ac:chgData name="Gardner, Jenny" userId="ff252cb8-d963-4ba1-9790-a46591401108" providerId="ADAL" clId="{9EC78646-33CD-4BC2-B485-027A75EC55C9}" dt="2022-03-23T12:28:49.336" v="2278" actId="14100"/>
          <ac:spMkLst>
            <pc:docMk/>
            <pc:sldMk cId="3112677625" sldId="435"/>
            <ac:spMk id="2" creationId="{00000000-0000-0000-0000-000000000000}"/>
          </ac:spMkLst>
        </pc:spChg>
        <pc:spChg chg="mod">
          <ac:chgData name="Gardner, Jenny" userId="ff252cb8-d963-4ba1-9790-a46591401108" providerId="ADAL" clId="{9EC78646-33CD-4BC2-B485-027A75EC55C9}" dt="2022-03-23T12:28:53.542" v="2279" actId="14100"/>
          <ac:spMkLst>
            <pc:docMk/>
            <pc:sldMk cId="3112677625" sldId="435"/>
            <ac:spMk id="3" creationId="{00000000-0000-0000-0000-000000000000}"/>
          </ac:spMkLst>
        </pc:spChg>
      </pc:sldChg>
      <pc:sldChg chg="modSp mod">
        <pc:chgData name="Gardner, Jenny" userId="ff252cb8-d963-4ba1-9790-a46591401108" providerId="ADAL" clId="{9EC78646-33CD-4BC2-B485-027A75EC55C9}" dt="2022-03-23T11:47:02.706" v="1214" actId="121"/>
        <pc:sldMkLst>
          <pc:docMk/>
          <pc:sldMk cId="2109322764" sldId="436"/>
        </pc:sldMkLst>
        <pc:spChg chg="mod">
          <ac:chgData name="Gardner, Jenny" userId="ff252cb8-d963-4ba1-9790-a46591401108" providerId="ADAL" clId="{9EC78646-33CD-4BC2-B485-027A75EC55C9}" dt="2022-03-23T11:37:06.785" v="1109" actId="108"/>
          <ac:spMkLst>
            <pc:docMk/>
            <pc:sldMk cId="2109322764" sldId="436"/>
            <ac:spMk id="2" creationId="{00000000-0000-0000-0000-000000000000}"/>
          </ac:spMkLst>
        </pc:spChg>
        <pc:spChg chg="mod">
          <ac:chgData name="Gardner, Jenny" userId="ff252cb8-d963-4ba1-9790-a46591401108" providerId="ADAL" clId="{9EC78646-33CD-4BC2-B485-027A75EC55C9}" dt="2022-03-23T11:47:02.706" v="1214" actId="121"/>
          <ac:spMkLst>
            <pc:docMk/>
            <pc:sldMk cId="2109322764" sldId="436"/>
            <ac:spMk id="3" creationId="{00000000-0000-0000-0000-000000000000}"/>
          </ac:spMkLst>
        </pc:spChg>
      </pc:sldChg>
      <pc:sldChg chg="modSp mod">
        <pc:chgData name="Gardner, Jenny" userId="ff252cb8-d963-4ba1-9790-a46591401108" providerId="ADAL" clId="{9EC78646-33CD-4BC2-B485-027A75EC55C9}" dt="2022-03-23T11:48:16.056" v="1232" actId="20577"/>
        <pc:sldMkLst>
          <pc:docMk/>
          <pc:sldMk cId="390427819" sldId="437"/>
        </pc:sldMkLst>
        <pc:spChg chg="mod">
          <ac:chgData name="Gardner, Jenny" userId="ff252cb8-d963-4ba1-9790-a46591401108" providerId="ADAL" clId="{9EC78646-33CD-4BC2-B485-027A75EC55C9}" dt="2022-03-23T11:47:58.730" v="1224" actId="14100"/>
          <ac:spMkLst>
            <pc:docMk/>
            <pc:sldMk cId="390427819" sldId="437"/>
            <ac:spMk id="2" creationId="{00000000-0000-0000-0000-000000000000}"/>
          </ac:spMkLst>
        </pc:spChg>
        <pc:spChg chg="mod">
          <ac:chgData name="Gardner, Jenny" userId="ff252cb8-d963-4ba1-9790-a46591401108" providerId="ADAL" clId="{9EC78646-33CD-4BC2-B485-027A75EC55C9}" dt="2022-03-23T11:48:16.056" v="1232" actId="20577"/>
          <ac:spMkLst>
            <pc:docMk/>
            <pc:sldMk cId="390427819" sldId="437"/>
            <ac:spMk id="3" creationId="{00000000-0000-0000-0000-000000000000}"/>
          </ac:spMkLst>
        </pc:spChg>
      </pc:sldChg>
      <pc:sldChg chg="modSp mod">
        <pc:chgData name="Gardner, Jenny" userId="ff252cb8-d963-4ba1-9790-a46591401108" providerId="ADAL" clId="{9EC78646-33CD-4BC2-B485-027A75EC55C9}" dt="2022-03-23T11:48:51.760" v="1239" actId="255"/>
        <pc:sldMkLst>
          <pc:docMk/>
          <pc:sldMk cId="2662019680" sldId="438"/>
        </pc:sldMkLst>
        <pc:spChg chg="mod">
          <ac:chgData name="Gardner, Jenny" userId="ff252cb8-d963-4ba1-9790-a46591401108" providerId="ADAL" clId="{9EC78646-33CD-4BC2-B485-027A75EC55C9}" dt="2022-03-23T11:37:39.165" v="1111" actId="108"/>
          <ac:spMkLst>
            <pc:docMk/>
            <pc:sldMk cId="2662019680" sldId="438"/>
            <ac:spMk id="2" creationId="{00000000-0000-0000-0000-000000000000}"/>
          </ac:spMkLst>
        </pc:spChg>
        <pc:spChg chg="mod">
          <ac:chgData name="Gardner, Jenny" userId="ff252cb8-d963-4ba1-9790-a46591401108" providerId="ADAL" clId="{9EC78646-33CD-4BC2-B485-027A75EC55C9}" dt="2022-03-23T11:48:51.760" v="1239" actId="255"/>
          <ac:spMkLst>
            <pc:docMk/>
            <pc:sldMk cId="2662019680" sldId="438"/>
            <ac:spMk id="3" creationId="{00000000-0000-0000-0000-000000000000}"/>
          </ac:spMkLst>
        </pc:spChg>
      </pc:sldChg>
      <pc:sldChg chg="modSp mod">
        <pc:chgData name="Gardner, Jenny" userId="ff252cb8-d963-4ba1-9790-a46591401108" providerId="ADAL" clId="{9EC78646-33CD-4BC2-B485-027A75EC55C9}" dt="2022-03-23T11:49:20.192" v="1241" actId="20577"/>
        <pc:sldMkLst>
          <pc:docMk/>
          <pc:sldMk cId="2524415247" sldId="439"/>
        </pc:sldMkLst>
        <pc:spChg chg="mod">
          <ac:chgData name="Gardner, Jenny" userId="ff252cb8-d963-4ba1-9790-a46591401108" providerId="ADAL" clId="{9EC78646-33CD-4BC2-B485-027A75EC55C9}" dt="2022-03-22T12:04:53.052" v="14" actId="14100"/>
          <ac:spMkLst>
            <pc:docMk/>
            <pc:sldMk cId="2524415247" sldId="439"/>
            <ac:spMk id="2" creationId="{00000000-0000-0000-0000-000000000000}"/>
          </ac:spMkLst>
        </pc:spChg>
        <pc:spChg chg="mod">
          <ac:chgData name="Gardner, Jenny" userId="ff252cb8-d963-4ba1-9790-a46591401108" providerId="ADAL" clId="{9EC78646-33CD-4BC2-B485-027A75EC55C9}" dt="2022-03-23T11:49:20.192" v="1241" actId="20577"/>
          <ac:spMkLst>
            <pc:docMk/>
            <pc:sldMk cId="2524415247" sldId="439"/>
            <ac:spMk id="3" creationId="{00000000-0000-0000-0000-000000000000}"/>
          </ac:spMkLst>
        </pc:spChg>
      </pc:sldChg>
      <pc:sldChg chg="modSp mod">
        <pc:chgData name="Gardner, Jenny" userId="ff252cb8-d963-4ba1-9790-a46591401108" providerId="ADAL" clId="{9EC78646-33CD-4BC2-B485-027A75EC55C9}" dt="2022-03-23T11:50:22.745" v="1251" actId="255"/>
        <pc:sldMkLst>
          <pc:docMk/>
          <pc:sldMk cId="1974184882" sldId="440"/>
        </pc:sldMkLst>
        <pc:spChg chg="mod">
          <ac:chgData name="Gardner, Jenny" userId="ff252cb8-d963-4ba1-9790-a46591401108" providerId="ADAL" clId="{9EC78646-33CD-4BC2-B485-027A75EC55C9}" dt="2022-03-23T11:49:54.297" v="1247" actId="14100"/>
          <ac:spMkLst>
            <pc:docMk/>
            <pc:sldMk cId="1974184882" sldId="440"/>
            <ac:spMk id="2" creationId="{00000000-0000-0000-0000-000000000000}"/>
          </ac:spMkLst>
        </pc:spChg>
        <pc:spChg chg="mod">
          <ac:chgData name="Gardner, Jenny" userId="ff252cb8-d963-4ba1-9790-a46591401108" providerId="ADAL" clId="{9EC78646-33CD-4BC2-B485-027A75EC55C9}" dt="2022-03-23T11:50:22.745" v="1251" actId="255"/>
          <ac:spMkLst>
            <pc:docMk/>
            <pc:sldMk cId="1974184882" sldId="440"/>
            <ac:spMk id="3" creationId="{00000000-0000-0000-0000-000000000000}"/>
          </ac:spMkLst>
        </pc:spChg>
      </pc:sldChg>
      <pc:sldChg chg="modSp mod">
        <pc:chgData name="Gardner, Jenny" userId="ff252cb8-d963-4ba1-9790-a46591401108" providerId="ADAL" clId="{9EC78646-33CD-4BC2-B485-027A75EC55C9}" dt="2022-03-23T11:51:27.080" v="1267" actId="1076"/>
        <pc:sldMkLst>
          <pc:docMk/>
          <pc:sldMk cId="4005014859" sldId="441"/>
        </pc:sldMkLst>
        <pc:spChg chg="mod">
          <ac:chgData name="Gardner, Jenny" userId="ff252cb8-d963-4ba1-9790-a46591401108" providerId="ADAL" clId="{9EC78646-33CD-4BC2-B485-027A75EC55C9}" dt="2022-03-23T11:37:54.838" v="1113" actId="108"/>
          <ac:spMkLst>
            <pc:docMk/>
            <pc:sldMk cId="4005014859" sldId="441"/>
            <ac:spMk id="2" creationId="{00000000-0000-0000-0000-000000000000}"/>
          </ac:spMkLst>
        </pc:spChg>
        <pc:spChg chg="mod">
          <ac:chgData name="Gardner, Jenny" userId="ff252cb8-d963-4ba1-9790-a46591401108" providerId="ADAL" clId="{9EC78646-33CD-4BC2-B485-027A75EC55C9}" dt="2022-03-23T11:51:20.705" v="1266" actId="121"/>
          <ac:spMkLst>
            <pc:docMk/>
            <pc:sldMk cId="4005014859" sldId="441"/>
            <ac:spMk id="3" creationId="{00000000-0000-0000-0000-000000000000}"/>
          </ac:spMkLst>
        </pc:spChg>
        <pc:picChg chg="mod">
          <ac:chgData name="Gardner, Jenny" userId="ff252cb8-d963-4ba1-9790-a46591401108" providerId="ADAL" clId="{9EC78646-33CD-4BC2-B485-027A75EC55C9}" dt="2022-03-23T11:51:27.080" v="1267" actId="1076"/>
          <ac:picMkLst>
            <pc:docMk/>
            <pc:sldMk cId="4005014859" sldId="441"/>
            <ac:picMk id="5" creationId="{00000000-0000-0000-0000-000000000000}"/>
          </ac:picMkLst>
        </pc:picChg>
      </pc:sldChg>
      <pc:sldChg chg="modSp mod">
        <pc:chgData name="Gardner, Jenny" userId="ff252cb8-d963-4ba1-9790-a46591401108" providerId="ADAL" clId="{9EC78646-33CD-4BC2-B485-027A75EC55C9}" dt="2022-03-23T12:29:03.477" v="2290" actId="20577"/>
        <pc:sldMkLst>
          <pc:docMk/>
          <pc:sldMk cId="4074040333" sldId="442"/>
        </pc:sldMkLst>
        <pc:spChg chg="mod">
          <ac:chgData name="Gardner, Jenny" userId="ff252cb8-d963-4ba1-9790-a46591401108" providerId="ADAL" clId="{9EC78646-33CD-4BC2-B485-027A75EC55C9}" dt="2022-03-23T12:29:03.477" v="2290" actId="20577"/>
          <ac:spMkLst>
            <pc:docMk/>
            <pc:sldMk cId="4074040333" sldId="442"/>
            <ac:spMk id="2" creationId="{00000000-0000-0000-0000-000000000000}"/>
          </ac:spMkLst>
        </pc:spChg>
        <pc:spChg chg="mod">
          <ac:chgData name="Gardner, Jenny" userId="ff252cb8-d963-4ba1-9790-a46591401108" providerId="ADAL" clId="{9EC78646-33CD-4BC2-B485-027A75EC55C9}" dt="2022-03-23T11:54:41.120" v="1273" actId="121"/>
          <ac:spMkLst>
            <pc:docMk/>
            <pc:sldMk cId="4074040333" sldId="442"/>
            <ac:spMk id="3" creationId="{00000000-0000-0000-0000-000000000000}"/>
          </ac:spMkLst>
        </pc:spChg>
      </pc:sldChg>
      <pc:sldChg chg="modSp mod">
        <pc:chgData name="Gardner, Jenny" userId="ff252cb8-d963-4ba1-9790-a46591401108" providerId="ADAL" clId="{9EC78646-33CD-4BC2-B485-027A75EC55C9}" dt="2022-03-23T11:56:06.798" v="1325" actId="20577"/>
        <pc:sldMkLst>
          <pc:docMk/>
          <pc:sldMk cId="2065851881" sldId="443"/>
        </pc:sldMkLst>
        <pc:spChg chg="mod">
          <ac:chgData name="Gardner, Jenny" userId="ff252cb8-d963-4ba1-9790-a46591401108" providerId="ADAL" clId="{9EC78646-33CD-4BC2-B485-027A75EC55C9}" dt="2022-03-23T11:38:07.046" v="1115" actId="108"/>
          <ac:spMkLst>
            <pc:docMk/>
            <pc:sldMk cId="2065851881" sldId="443"/>
            <ac:spMk id="2" creationId="{00000000-0000-0000-0000-000000000000}"/>
          </ac:spMkLst>
        </pc:spChg>
        <pc:spChg chg="mod">
          <ac:chgData name="Gardner, Jenny" userId="ff252cb8-d963-4ba1-9790-a46591401108" providerId="ADAL" clId="{9EC78646-33CD-4BC2-B485-027A75EC55C9}" dt="2022-03-23T11:56:06.798" v="1325" actId="20577"/>
          <ac:spMkLst>
            <pc:docMk/>
            <pc:sldMk cId="2065851881" sldId="443"/>
            <ac:spMk id="3" creationId="{00000000-0000-0000-0000-000000000000}"/>
          </ac:spMkLst>
        </pc:spChg>
      </pc:sldChg>
      <pc:sldChg chg="modSp mod">
        <pc:chgData name="Gardner, Jenny" userId="ff252cb8-d963-4ba1-9790-a46591401108" providerId="ADAL" clId="{9EC78646-33CD-4BC2-B485-027A75EC55C9}" dt="2022-03-23T11:56:43.655" v="1334" actId="121"/>
        <pc:sldMkLst>
          <pc:docMk/>
          <pc:sldMk cId="1740991113" sldId="444"/>
        </pc:sldMkLst>
        <pc:spChg chg="mod">
          <ac:chgData name="Gardner, Jenny" userId="ff252cb8-d963-4ba1-9790-a46591401108" providerId="ADAL" clId="{9EC78646-33CD-4BC2-B485-027A75EC55C9}" dt="2022-03-23T11:38:14.172" v="1116" actId="108"/>
          <ac:spMkLst>
            <pc:docMk/>
            <pc:sldMk cId="1740991113" sldId="444"/>
            <ac:spMk id="2" creationId="{00000000-0000-0000-0000-000000000000}"/>
          </ac:spMkLst>
        </pc:spChg>
        <pc:spChg chg="mod">
          <ac:chgData name="Gardner, Jenny" userId="ff252cb8-d963-4ba1-9790-a46591401108" providerId="ADAL" clId="{9EC78646-33CD-4BC2-B485-027A75EC55C9}" dt="2022-03-23T11:56:43.655" v="1334" actId="121"/>
          <ac:spMkLst>
            <pc:docMk/>
            <pc:sldMk cId="1740991113" sldId="444"/>
            <ac:spMk id="3" creationId="{00000000-0000-0000-0000-000000000000}"/>
          </ac:spMkLst>
        </pc:spChg>
      </pc:sldChg>
      <pc:sldChg chg="modSp mod">
        <pc:chgData name="Gardner, Jenny" userId="ff252cb8-d963-4ba1-9790-a46591401108" providerId="ADAL" clId="{9EC78646-33CD-4BC2-B485-027A75EC55C9}" dt="2022-03-23T11:58:05.871" v="1345" actId="948"/>
        <pc:sldMkLst>
          <pc:docMk/>
          <pc:sldMk cId="3869446367" sldId="445"/>
        </pc:sldMkLst>
        <pc:spChg chg="mod">
          <ac:chgData name="Gardner, Jenny" userId="ff252cb8-d963-4ba1-9790-a46591401108" providerId="ADAL" clId="{9EC78646-33CD-4BC2-B485-027A75EC55C9}" dt="2022-03-23T11:57:39.893" v="1342" actId="14100"/>
          <ac:spMkLst>
            <pc:docMk/>
            <pc:sldMk cId="3869446367" sldId="445"/>
            <ac:spMk id="2" creationId="{00000000-0000-0000-0000-000000000000}"/>
          </ac:spMkLst>
        </pc:spChg>
        <pc:spChg chg="mod">
          <ac:chgData name="Gardner, Jenny" userId="ff252cb8-d963-4ba1-9790-a46591401108" providerId="ADAL" clId="{9EC78646-33CD-4BC2-B485-027A75EC55C9}" dt="2022-03-23T11:58:05.871" v="1345" actId="948"/>
          <ac:spMkLst>
            <pc:docMk/>
            <pc:sldMk cId="3869446367" sldId="445"/>
            <ac:spMk id="3" creationId="{00000000-0000-0000-0000-000000000000}"/>
          </ac:spMkLst>
        </pc:spChg>
      </pc:sldChg>
      <pc:sldChg chg="modSp mod">
        <pc:chgData name="Gardner, Jenny" userId="ff252cb8-d963-4ba1-9790-a46591401108" providerId="ADAL" clId="{9EC78646-33CD-4BC2-B485-027A75EC55C9}" dt="2022-03-23T11:58:43.724" v="1352" actId="14100"/>
        <pc:sldMkLst>
          <pc:docMk/>
          <pc:sldMk cId="564274114" sldId="446"/>
        </pc:sldMkLst>
        <pc:spChg chg="mod">
          <ac:chgData name="Gardner, Jenny" userId="ff252cb8-d963-4ba1-9790-a46591401108" providerId="ADAL" clId="{9EC78646-33CD-4BC2-B485-027A75EC55C9}" dt="2022-03-23T11:38:26.334" v="1118" actId="108"/>
          <ac:spMkLst>
            <pc:docMk/>
            <pc:sldMk cId="564274114" sldId="446"/>
            <ac:spMk id="2" creationId="{00000000-0000-0000-0000-000000000000}"/>
          </ac:spMkLst>
        </pc:spChg>
        <pc:spChg chg="mod">
          <ac:chgData name="Gardner, Jenny" userId="ff252cb8-d963-4ba1-9790-a46591401108" providerId="ADAL" clId="{9EC78646-33CD-4BC2-B485-027A75EC55C9}" dt="2022-03-23T11:58:43.724" v="1352" actId="14100"/>
          <ac:spMkLst>
            <pc:docMk/>
            <pc:sldMk cId="564274114" sldId="446"/>
            <ac:spMk id="3" creationId="{00000000-0000-0000-0000-000000000000}"/>
          </ac:spMkLst>
        </pc:spChg>
      </pc:sldChg>
      <pc:sldChg chg="modSp mod">
        <pc:chgData name="Gardner, Jenny" userId="ff252cb8-d963-4ba1-9790-a46591401108" providerId="ADAL" clId="{9EC78646-33CD-4BC2-B485-027A75EC55C9}" dt="2022-03-23T12:02:38.451" v="1383" actId="14100"/>
        <pc:sldMkLst>
          <pc:docMk/>
          <pc:sldMk cId="1322487979" sldId="448"/>
        </pc:sldMkLst>
        <pc:spChg chg="mod">
          <ac:chgData name="Gardner, Jenny" userId="ff252cb8-d963-4ba1-9790-a46591401108" providerId="ADAL" clId="{9EC78646-33CD-4BC2-B485-027A75EC55C9}" dt="2022-03-23T11:59:18.132" v="1360" actId="14100"/>
          <ac:spMkLst>
            <pc:docMk/>
            <pc:sldMk cId="1322487979" sldId="448"/>
            <ac:spMk id="2" creationId="{00000000-0000-0000-0000-000000000000}"/>
          </ac:spMkLst>
        </pc:spChg>
        <pc:spChg chg="mod">
          <ac:chgData name="Gardner, Jenny" userId="ff252cb8-d963-4ba1-9790-a46591401108" providerId="ADAL" clId="{9EC78646-33CD-4BC2-B485-027A75EC55C9}" dt="2022-03-23T12:02:26.423" v="1381" actId="14100"/>
          <ac:spMkLst>
            <pc:docMk/>
            <pc:sldMk cId="1322487979" sldId="448"/>
            <ac:spMk id="3" creationId="{00000000-0000-0000-0000-000000000000}"/>
          </ac:spMkLst>
        </pc:spChg>
        <pc:spChg chg="mod">
          <ac:chgData name="Gardner, Jenny" userId="ff252cb8-d963-4ba1-9790-a46591401108" providerId="ADAL" clId="{9EC78646-33CD-4BC2-B485-027A75EC55C9}" dt="2022-03-23T12:02:38.451" v="1383" actId="14100"/>
          <ac:spMkLst>
            <pc:docMk/>
            <pc:sldMk cId="1322487979" sldId="448"/>
            <ac:spMk id="4" creationId="{00000000-0000-0000-0000-000000000000}"/>
          </ac:spMkLst>
        </pc:spChg>
      </pc:sldChg>
      <pc:sldChg chg="modSp mod">
        <pc:chgData name="Gardner, Jenny" userId="ff252cb8-d963-4ba1-9790-a46591401108" providerId="ADAL" clId="{9EC78646-33CD-4BC2-B485-027A75EC55C9}" dt="2022-03-23T12:03:04.418" v="1389" actId="121"/>
        <pc:sldMkLst>
          <pc:docMk/>
          <pc:sldMk cId="3303769051" sldId="450"/>
        </pc:sldMkLst>
        <pc:spChg chg="mod">
          <ac:chgData name="Gardner, Jenny" userId="ff252cb8-d963-4ba1-9790-a46591401108" providerId="ADAL" clId="{9EC78646-33CD-4BC2-B485-027A75EC55C9}" dt="2022-03-23T11:38:35.286" v="1120" actId="108"/>
          <ac:spMkLst>
            <pc:docMk/>
            <pc:sldMk cId="3303769051" sldId="450"/>
            <ac:spMk id="2" creationId="{00000000-0000-0000-0000-000000000000}"/>
          </ac:spMkLst>
        </pc:spChg>
        <pc:spChg chg="mod">
          <ac:chgData name="Gardner, Jenny" userId="ff252cb8-d963-4ba1-9790-a46591401108" providerId="ADAL" clId="{9EC78646-33CD-4BC2-B485-027A75EC55C9}" dt="2022-03-23T12:03:04.418" v="1389" actId="121"/>
          <ac:spMkLst>
            <pc:docMk/>
            <pc:sldMk cId="3303769051" sldId="450"/>
            <ac:spMk id="3" creationId="{00000000-0000-0000-0000-000000000000}"/>
          </ac:spMkLst>
        </pc:spChg>
      </pc:sldChg>
      <pc:sldChg chg="modSp mod">
        <pc:chgData name="Gardner, Jenny" userId="ff252cb8-d963-4ba1-9790-a46591401108" providerId="ADAL" clId="{9EC78646-33CD-4BC2-B485-027A75EC55C9}" dt="2022-03-23T12:06:14.996" v="1401" actId="121"/>
        <pc:sldMkLst>
          <pc:docMk/>
          <pc:sldMk cId="660817854" sldId="451"/>
        </pc:sldMkLst>
        <pc:spChg chg="mod">
          <ac:chgData name="Gardner, Jenny" userId="ff252cb8-d963-4ba1-9790-a46591401108" providerId="ADAL" clId="{9EC78646-33CD-4BC2-B485-027A75EC55C9}" dt="2022-03-23T11:38:42.600" v="1121" actId="108"/>
          <ac:spMkLst>
            <pc:docMk/>
            <pc:sldMk cId="660817854" sldId="451"/>
            <ac:spMk id="2" creationId="{00000000-0000-0000-0000-000000000000}"/>
          </ac:spMkLst>
        </pc:spChg>
        <pc:spChg chg="mod">
          <ac:chgData name="Gardner, Jenny" userId="ff252cb8-d963-4ba1-9790-a46591401108" providerId="ADAL" clId="{9EC78646-33CD-4BC2-B485-027A75EC55C9}" dt="2022-03-23T12:06:14.996" v="1401" actId="121"/>
          <ac:spMkLst>
            <pc:docMk/>
            <pc:sldMk cId="660817854" sldId="451"/>
            <ac:spMk id="3" creationId="{00000000-0000-0000-0000-000000000000}"/>
          </ac:spMkLst>
        </pc:spChg>
      </pc:sldChg>
      <pc:sldChg chg="modSp mod">
        <pc:chgData name="Gardner, Jenny" userId="ff252cb8-d963-4ba1-9790-a46591401108" providerId="ADAL" clId="{9EC78646-33CD-4BC2-B485-027A75EC55C9}" dt="2022-03-23T12:29:10.410" v="2301" actId="20577"/>
        <pc:sldMkLst>
          <pc:docMk/>
          <pc:sldMk cId="3047021209" sldId="453"/>
        </pc:sldMkLst>
        <pc:spChg chg="mod">
          <ac:chgData name="Gardner, Jenny" userId="ff252cb8-d963-4ba1-9790-a46591401108" providerId="ADAL" clId="{9EC78646-33CD-4BC2-B485-027A75EC55C9}" dt="2022-03-23T12:29:10.410" v="2301" actId="20577"/>
          <ac:spMkLst>
            <pc:docMk/>
            <pc:sldMk cId="3047021209" sldId="453"/>
            <ac:spMk id="2" creationId="{00000000-0000-0000-0000-000000000000}"/>
          </ac:spMkLst>
        </pc:spChg>
        <pc:spChg chg="mod">
          <ac:chgData name="Gardner, Jenny" userId="ff252cb8-d963-4ba1-9790-a46591401108" providerId="ADAL" clId="{9EC78646-33CD-4BC2-B485-027A75EC55C9}" dt="2022-03-23T12:06:54.454" v="1410" actId="313"/>
          <ac:spMkLst>
            <pc:docMk/>
            <pc:sldMk cId="3047021209" sldId="453"/>
            <ac:spMk id="3" creationId="{00000000-0000-0000-0000-000000000000}"/>
          </ac:spMkLst>
        </pc:spChg>
      </pc:sldChg>
      <pc:sldChg chg="modSp mod">
        <pc:chgData name="Gardner, Jenny" userId="ff252cb8-d963-4ba1-9790-a46591401108" providerId="ADAL" clId="{9EC78646-33CD-4BC2-B485-027A75EC55C9}" dt="2022-03-23T12:05:37.505" v="1395" actId="20577"/>
        <pc:sldMkLst>
          <pc:docMk/>
          <pc:sldMk cId="3081233902" sldId="455"/>
        </pc:sldMkLst>
        <pc:spChg chg="mod">
          <ac:chgData name="Gardner, Jenny" userId="ff252cb8-d963-4ba1-9790-a46591401108" providerId="ADAL" clId="{9EC78646-33CD-4BC2-B485-027A75EC55C9}" dt="2022-03-22T12:14:20.540" v="22" actId="14100"/>
          <ac:spMkLst>
            <pc:docMk/>
            <pc:sldMk cId="3081233902" sldId="455"/>
            <ac:spMk id="2" creationId="{00000000-0000-0000-0000-000000000000}"/>
          </ac:spMkLst>
        </pc:spChg>
        <pc:spChg chg="mod">
          <ac:chgData name="Gardner, Jenny" userId="ff252cb8-d963-4ba1-9790-a46591401108" providerId="ADAL" clId="{9EC78646-33CD-4BC2-B485-027A75EC55C9}" dt="2022-03-23T12:05:37.505" v="1395" actId="20577"/>
          <ac:spMkLst>
            <pc:docMk/>
            <pc:sldMk cId="3081233902" sldId="455"/>
            <ac:spMk id="3" creationId="{00000000-0000-0000-0000-000000000000}"/>
          </ac:spMkLst>
        </pc:spChg>
      </pc:sldChg>
      <pc:sldChg chg="modSp mod">
        <pc:chgData name="Gardner, Jenny" userId="ff252cb8-d963-4ba1-9790-a46591401108" providerId="ADAL" clId="{9EC78646-33CD-4BC2-B485-027A75EC55C9}" dt="2022-03-23T12:07:30.231" v="1420" actId="6549"/>
        <pc:sldMkLst>
          <pc:docMk/>
          <pc:sldMk cId="3387403870" sldId="456"/>
        </pc:sldMkLst>
        <pc:spChg chg="mod">
          <ac:chgData name="Gardner, Jenny" userId="ff252cb8-d963-4ba1-9790-a46591401108" providerId="ADAL" clId="{9EC78646-33CD-4BC2-B485-027A75EC55C9}" dt="2022-03-23T11:38:53.808" v="1123" actId="108"/>
          <ac:spMkLst>
            <pc:docMk/>
            <pc:sldMk cId="3387403870" sldId="456"/>
            <ac:spMk id="2" creationId="{00000000-0000-0000-0000-000000000000}"/>
          </ac:spMkLst>
        </pc:spChg>
        <pc:spChg chg="mod">
          <ac:chgData name="Gardner, Jenny" userId="ff252cb8-d963-4ba1-9790-a46591401108" providerId="ADAL" clId="{9EC78646-33CD-4BC2-B485-027A75EC55C9}" dt="2022-03-23T12:07:30.231" v="1420" actId="6549"/>
          <ac:spMkLst>
            <pc:docMk/>
            <pc:sldMk cId="3387403870" sldId="456"/>
            <ac:spMk id="3" creationId="{00000000-0000-0000-0000-000000000000}"/>
          </ac:spMkLst>
        </pc:spChg>
        <pc:spChg chg="mod">
          <ac:chgData name="Gardner, Jenny" userId="ff252cb8-d963-4ba1-9790-a46591401108" providerId="ADAL" clId="{9EC78646-33CD-4BC2-B485-027A75EC55C9}" dt="2022-03-23T12:07:27.455" v="1418" actId="20577"/>
          <ac:spMkLst>
            <pc:docMk/>
            <pc:sldMk cId="3387403870" sldId="456"/>
            <ac:spMk id="4" creationId="{00000000-0000-0000-0000-000000000000}"/>
          </ac:spMkLst>
        </pc:spChg>
      </pc:sldChg>
      <pc:sldChg chg="delSp modSp mod">
        <pc:chgData name="Gardner, Jenny" userId="ff252cb8-d963-4ba1-9790-a46591401108" providerId="ADAL" clId="{9EC78646-33CD-4BC2-B485-027A75EC55C9}" dt="2022-03-23T12:32:30.585" v="2316"/>
        <pc:sldMkLst>
          <pc:docMk/>
          <pc:sldMk cId="4277795552" sldId="457"/>
        </pc:sldMkLst>
        <pc:spChg chg="mod">
          <ac:chgData name="Gardner, Jenny" userId="ff252cb8-d963-4ba1-9790-a46591401108" providerId="ADAL" clId="{9EC78646-33CD-4BC2-B485-027A75EC55C9}" dt="2022-03-23T11:38:59.884" v="1124" actId="108"/>
          <ac:spMkLst>
            <pc:docMk/>
            <pc:sldMk cId="4277795552" sldId="457"/>
            <ac:spMk id="2" creationId="{00000000-0000-0000-0000-000000000000}"/>
          </ac:spMkLst>
        </pc:spChg>
        <pc:spChg chg="mod">
          <ac:chgData name="Gardner, Jenny" userId="ff252cb8-d963-4ba1-9790-a46591401108" providerId="ADAL" clId="{9EC78646-33CD-4BC2-B485-027A75EC55C9}" dt="2022-03-23T12:32:30.585" v="2316"/>
          <ac:spMkLst>
            <pc:docMk/>
            <pc:sldMk cId="4277795552" sldId="457"/>
            <ac:spMk id="4" creationId="{00000000-0000-0000-0000-000000000000}"/>
          </ac:spMkLst>
        </pc:spChg>
        <pc:spChg chg="del">
          <ac:chgData name="Gardner, Jenny" userId="ff252cb8-d963-4ba1-9790-a46591401108" providerId="ADAL" clId="{9EC78646-33CD-4BC2-B485-027A75EC55C9}" dt="2022-03-23T12:25:31.049" v="2138" actId="478"/>
          <ac:spMkLst>
            <pc:docMk/>
            <pc:sldMk cId="4277795552" sldId="457"/>
            <ac:spMk id="7" creationId="{00000000-0000-0000-0000-000000000000}"/>
          </ac:spMkLst>
        </pc:spChg>
        <pc:picChg chg="mod">
          <ac:chgData name="Gardner, Jenny" userId="ff252cb8-d963-4ba1-9790-a46591401108" providerId="ADAL" clId="{9EC78646-33CD-4BC2-B485-027A75EC55C9}" dt="2022-03-23T12:15:14.882" v="2016" actId="962"/>
          <ac:picMkLst>
            <pc:docMk/>
            <pc:sldMk cId="4277795552" sldId="457"/>
            <ac:picMk id="5" creationId="{00000000-0000-0000-0000-000000000000}"/>
          </ac:picMkLst>
        </pc:picChg>
      </pc:sldChg>
      <pc:sldChg chg="modSp mod">
        <pc:chgData name="Gardner, Jenny" userId="ff252cb8-d963-4ba1-9790-a46591401108" providerId="ADAL" clId="{9EC78646-33CD-4BC2-B485-027A75EC55C9}" dt="2022-03-23T12:32:46.922" v="2317"/>
        <pc:sldMkLst>
          <pc:docMk/>
          <pc:sldMk cId="358574896" sldId="458"/>
        </pc:sldMkLst>
        <pc:spChg chg="mod">
          <ac:chgData name="Gardner, Jenny" userId="ff252cb8-d963-4ba1-9790-a46591401108" providerId="ADAL" clId="{9EC78646-33CD-4BC2-B485-027A75EC55C9}" dt="2022-03-23T11:39:05.115" v="1125" actId="108"/>
          <ac:spMkLst>
            <pc:docMk/>
            <pc:sldMk cId="358574896" sldId="458"/>
            <ac:spMk id="2" creationId="{00000000-0000-0000-0000-000000000000}"/>
          </ac:spMkLst>
        </pc:spChg>
        <pc:spChg chg="mod">
          <ac:chgData name="Gardner, Jenny" userId="ff252cb8-d963-4ba1-9790-a46591401108" providerId="ADAL" clId="{9EC78646-33CD-4BC2-B485-027A75EC55C9}" dt="2022-03-23T12:18:34.487" v="2023" actId="6549"/>
          <ac:spMkLst>
            <pc:docMk/>
            <pc:sldMk cId="358574896" sldId="458"/>
            <ac:spMk id="3" creationId="{00000000-0000-0000-0000-000000000000}"/>
          </ac:spMkLst>
        </pc:spChg>
        <pc:spChg chg="mod">
          <ac:chgData name="Gardner, Jenny" userId="ff252cb8-d963-4ba1-9790-a46591401108" providerId="ADAL" clId="{9EC78646-33CD-4BC2-B485-027A75EC55C9}" dt="2022-03-23T12:32:46.922" v="2317"/>
          <ac:spMkLst>
            <pc:docMk/>
            <pc:sldMk cId="358574896" sldId="458"/>
            <ac:spMk id="4" creationId="{00000000-0000-0000-0000-000000000000}"/>
          </ac:spMkLst>
        </pc:spChg>
        <pc:picChg chg="mod">
          <ac:chgData name="Gardner, Jenny" userId="ff252cb8-d963-4ba1-9790-a46591401108" providerId="ADAL" clId="{9EC78646-33CD-4BC2-B485-027A75EC55C9}" dt="2022-03-23T12:25:45.959" v="2190" actId="962"/>
          <ac:picMkLst>
            <pc:docMk/>
            <pc:sldMk cId="358574896" sldId="458"/>
            <ac:picMk id="4099" creationId="{00000000-0000-0000-0000-000000000000}"/>
          </ac:picMkLst>
        </pc:picChg>
      </pc:sldChg>
      <pc:sldChg chg="modSp mod">
        <pc:chgData name="Gardner, Jenny" userId="ff252cb8-d963-4ba1-9790-a46591401108" providerId="ADAL" clId="{9EC78646-33CD-4BC2-B485-027A75EC55C9}" dt="2022-03-23T12:19:11.710" v="2035" actId="6549"/>
        <pc:sldMkLst>
          <pc:docMk/>
          <pc:sldMk cId="441777986" sldId="459"/>
        </pc:sldMkLst>
        <pc:spChg chg="mod">
          <ac:chgData name="Gardner, Jenny" userId="ff252cb8-d963-4ba1-9790-a46591401108" providerId="ADAL" clId="{9EC78646-33CD-4BC2-B485-027A75EC55C9}" dt="2022-03-23T11:39:13.268" v="1126" actId="108"/>
          <ac:spMkLst>
            <pc:docMk/>
            <pc:sldMk cId="441777986" sldId="459"/>
            <ac:spMk id="2" creationId="{00000000-0000-0000-0000-000000000000}"/>
          </ac:spMkLst>
        </pc:spChg>
        <pc:spChg chg="mod">
          <ac:chgData name="Gardner, Jenny" userId="ff252cb8-d963-4ba1-9790-a46591401108" providerId="ADAL" clId="{9EC78646-33CD-4BC2-B485-027A75EC55C9}" dt="2022-03-23T12:18:58.380" v="2030" actId="6549"/>
          <ac:spMkLst>
            <pc:docMk/>
            <pc:sldMk cId="441777986" sldId="459"/>
            <ac:spMk id="3" creationId="{00000000-0000-0000-0000-000000000000}"/>
          </ac:spMkLst>
        </pc:spChg>
        <pc:spChg chg="mod">
          <ac:chgData name="Gardner, Jenny" userId="ff252cb8-d963-4ba1-9790-a46591401108" providerId="ADAL" clId="{9EC78646-33CD-4BC2-B485-027A75EC55C9}" dt="2022-03-23T12:19:11.710" v="2035" actId="6549"/>
          <ac:spMkLst>
            <pc:docMk/>
            <pc:sldMk cId="441777986" sldId="459"/>
            <ac:spMk id="4" creationId="{00000000-0000-0000-0000-000000000000}"/>
          </ac:spMkLst>
        </pc:spChg>
      </pc:sldChg>
      <pc:sldChg chg="modSp mod">
        <pc:chgData name="Gardner, Jenny" userId="ff252cb8-d963-4ba1-9790-a46591401108" providerId="ADAL" clId="{9EC78646-33CD-4BC2-B485-027A75EC55C9}" dt="2022-03-23T12:19:51.492" v="2041" actId="20577"/>
        <pc:sldMkLst>
          <pc:docMk/>
          <pc:sldMk cId="3902275280" sldId="460"/>
        </pc:sldMkLst>
        <pc:spChg chg="mod">
          <ac:chgData name="Gardner, Jenny" userId="ff252cb8-d963-4ba1-9790-a46591401108" providerId="ADAL" clId="{9EC78646-33CD-4BC2-B485-027A75EC55C9}" dt="2022-03-23T11:39:18.350" v="1127" actId="108"/>
          <ac:spMkLst>
            <pc:docMk/>
            <pc:sldMk cId="3902275280" sldId="460"/>
            <ac:spMk id="2" creationId="{00000000-0000-0000-0000-000000000000}"/>
          </ac:spMkLst>
        </pc:spChg>
        <pc:spChg chg="mod">
          <ac:chgData name="Gardner, Jenny" userId="ff252cb8-d963-4ba1-9790-a46591401108" providerId="ADAL" clId="{9EC78646-33CD-4BC2-B485-027A75EC55C9}" dt="2022-03-23T12:19:51.492" v="2041" actId="20577"/>
          <ac:spMkLst>
            <pc:docMk/>
            <pc:sldMk cId="3902275280" sldId="460"/>
            <ac:spMk id="3" creationId="{00000000-0000-0000-0000-000000000000}"/>
          </ac:spMkLst>
        </pc:spChg>
      </pc:sldChg>
      <pc:sldMasterChg chg="addSldLayout modSldLayout">
        <pc:chgData name="Gardner, Jenny" userId="ff252cb8-d963-4ba1-9790-a46591401108" providerId="ADAL" clId="{9EC78646-33CD-4BC2-B485-027A75EC55C9}" dt="2022-03-23T13:09:09.276" v="2406" actId="11236"/>
        <pc:sldMasterMkLst>
          <pc:docMk/>
          <pc:sldMasterMk cId="2869591611" sldId="2147483660"/>
        </pc:sldMasterMkLst>
        <pc:sldLayoutChg chg="modSp">
          <pc:chgData name="Gardner, Jenny" userId="ff252cb8-d963-4ba1-9790-a46591401108" providerId="ADAL" clId="{9EC78646-33CD-4BC2-B485-027A75EC55C9}" dt="2022-03-23T13:03:48.842" v="2405" actId="2711"/>
          <pc:sldLayoutMkLst>
            <pc:docMk/>
            <pc:sldMasterMk cId="2869591611" sldId="2147483660"/>
            <pc:sldLayoutMk cId="4275539716" sldId="2147483665"/>
          </pc:sldLayoutMkLst>
          <pc:spChg chg="mod">
            <ac:chgData name="Gardner, Jenny" userId="ff252cb8-d963-4ba1-9790-a46591401108" providerId="ADAL" clId="{9EC78646-33CD-4BC2-B485-027A75EC55C9}" dt="2022-03-23T13:03:48.842" v="2405" actId="2711"/>
            <ac:spMkLst>
              <pc:docMk/>
              <pc:sldMasterMk cId="2869591611" sldId="2147483660"/>
              <pc:sldLayoutMk cId="4275539716" sldId="2147483665"/>
              <ac:spMk id="6" creationId="{00000000-0000-0000-0000-000000000000}"/>
            </ac:spMkLst>
          </pc:spChg>
        </pc:sldLayoutChg>
        <pc:sldLayoutChg chg="new mod">
          <pc:chgData name="Gardner, Jenny" userId="ff252cb8-d963-4ba1-9790-a46591401108" providerId="ADAL" clId="{9EC78646-33CD-4BC2-B485-027A75EC55C9}" dt="2022-03-23T13:09:09.276" v="2406" actId="11236"/>
          <pc:sldLayoutMkLst>
            <pc:docMk/>
            <pc:sldMasterMk cId="2869591611" sldId="2147483660"/>
            <pc:sldLayoutMk cId="3365789608" sldId="2147483675"/>
          </pc:sldLayoutMkLst>
        </pc:sldLayoutChg>
      </pc:sldMasterChg>
      <pc:sldMasterChg chg="new del mod addSldLayout delSldLayout modSldLayout">
        <pc:chgData name="Gardner, Jenny" userId="ff252cb8-d963-4ba1-9790-a46591401108" providerId="ADAL" clId="{9EC78646-33CD-4BC2-B485-027A75EC55C9}" dt="2022-03-23T13:09:23.700" v="2410" actId="6938"/>
        <pc:sldMasterMkLst>
          <pc:docMk/>
          <pc:sldMasterMk cId="3608852843" sldId="2147483676"/>
        </pc:sldMasterMkLst>
        <pc:sldLayoutChg chg="new del replId">
          <pc:chgData name="Gardner, Jenny" userId="ff252cb8-d963-4ba1-9790-a46591401108" providerId="ADAL" clId="{9EC78646-33CD-4BC2-B485-027A75EC55C9}" dt="2022-03-23T13:09:23.700" v="2410" actId="6938"/>
          <pc:sldLayoutMkLst>
            <pc:docMk/>
            <pc:sldMasterMk cId="3608852843" sldId="2147483676"/>
            <pc:sldLayoutMk cId="352604355" sldId="2147483677"/>
          </pc:sldLayoutMkLst>
        </pc:sldLayoutChg>
        <pc:sldLayoutChg chg="new del replId">
          <pc:chgData name="Gardner, Jenny" userId="ff252cb8-d963-4ba1-9790-a46591401108" providerId="ADAL" clId="{9EC78646-33CD-4BC2-B485-027A75EC55C9}" dt="2022-03-23T13:09:23.700" v="2410" actId="6938"/>
          <pc:sldLayoutMkLst>
            <pc:docMk/>
            <pc:sldMasterMk cId="3608852843" sldId="2147483676"/>
            <pc:sldLayoutMk cId="98035018" sldId="2147483678"/>
          </pc:sldLayoutMkLst>
        </pc:sldLayoutChg>
        <pc:sldLayoutChg chg="new del replId">
          <pc:chgData name="Gardner, Jenny" userId="ff252cb8-d963-4ba1-9790-a46591401108" providerId="ADAL" clId="{9EC78646-33CD-4BC2-B485-027A75EC55C9}" dt="2022-03-23T13:09:23.700" v="2410" actId="6938"/>
          <pc:sldLayoutMkLst>
            <pc:docMk/>
            <pc:sldMasterMk cId="3608852843" sldId="2147483676"/>
            <pc:sldLayoutMk cId="940470340" sldId="2147483679"/>
          </pc:sldLayoutMkLst>
        </pc:sldLayoutChg>
        <pc:sldLayoutChg chg="new del replId">
          <pc:chgData name="Gardner, Jenny" userId="ff252cb8-d963-4ba1-9790-a46591401108" providerId="ADAL" clId="{9EC78646-33CD-4BC2-B485-027A75EC55C9}" dt="2022-03-23T13:09:23.700" v="2410" actId="6938"/>
          <pc:sldLayoutMkLst>
            <pc:docMk/>
            <pc:sldMasterMk cId="3608852843" sldId="2147483676"/>
            <pc:sldLayoutMk cId="3778543815" sldId="2147483680"/>
          </pc:sldLayoutMkLst>
        </pc:sldLayoutChg>
        <pc:sldLayoutChg chg="new del replId">
          <pc:chgData name="Gardner, Jenny" userId="ff252cb8-d963-4ba1-9790-a46591401108" providerId="ADAL" clId="{9EC78646-33CD-4BC2-B485-027A75EC55C9}" dt="2022-03-23T13:09:23.700" v="2410" actId="6938"/>
          <pc:sldLayoutMkLst>
            <pc:docMk/>
            <pc:sldMasterMk cId="3608852843" sldId="2147483676"/>
            <pc:sldLayoutMk cId="3819384822" sldId="2147483681"/>
          </pc:sldLayoutMkLst>
        </pc:sldLayoutChg>
        <pc:sldLayoutChg chg="new del replId">
          <pc:chgData name="Gardner, Jenny" userId="ff252cb8-d963-4ba1-9790-a46591401108" providerId="ADAL" clId="{9EC78646-33CD-4BC2-B485-027A75EC55C9}" dt="2022-03-23T13:09:23.700" v="2410" actId="6938"/>
          <pc:sldLayoutMkLst>
            <pc:docMk/>
            <pc:sldMasterMk cId="3608852843" sldId="2147483676"/>
            <pc:sldLayoutMk cId="1149836576" sldId="2147483682"/>
          </pc:sldLayoutMkLst>
        </pc:sldLayoutChg>
        <pc:sldLayoutChg chg="new del replId">
          <pc:chgData name="Gardner, Jenny" userId="ff252cb8-d963-4ba1-9790-a46591401108" providerId="ADAL" clId="{9EC78646-33CD-4BC2-B485-027A75EC55C9}" dt="2022-03-23T13:09:23.700" v="2410" actId="6938"/>
          <pc:sldLayoutMkLst>
            <pc:docMk/>
            <pc:sldMasterMk cId="3608852843" sldId="2147483676"/>
            <pc:sldLayoutMk cId="4024196219" sldId="2147483683"/>
          </pc:sldLayoutMkLst>
        </pc:sldLayoutChg>
        <pc:sldLayoutChg chg="new del replId">
          <pc:chgData name="Gardner, Jenny" userId="ff252cb8-d963-4ba1-9790-a46591401108" providerId="ADAL" clId="{9EC78646-33CD-4BC2-B485-027A75EC55C9}" dt="2022-03-23T13:09:23.700" v="2410" actId="6938"/>
          <pc:sldLayoutMkLst>
            <pc:docMk/>
            <pc:sldMasterMk cId="3608852843" sldId="2147483676"/>
            <pc:sldLayoutMk cId="613331396" sldId="2147483684"/>
          </pc:sldLayoutMkLst>
        </pc:sldLayoutChg>
        <pc:sldLayoutChg chg="new del replId">
          <pc:chgData name="Gardner, Jenny" userId="ff252cb8-d963-4ba1-9790-a46591401108" providerId="ADAL" clId="{9EC78646-33CD-4BC2-B485-027A75EC55C9}" dt="2022-03-23T13:09:23.700" v="2410" actId="6938"/>
          <pc:sldLayoutMkLst>
            <pc:docMk/>
            <pc:sldMasterMk cId="3608852843" sldId="2147483676"/>
            <pc:sldLayoutMk cId="3299102755" sldId="2147483685"/>
          </pc:sldLayoutMkLst>
        </pc:sldLayoutChg>
        <pc:sldLayoutChg chg="new del replId">
          <pc:chgData name="Gardner, Jenny" userId="ff252cb8-d963-4ba1-9790-a46591401108" providerId="ADAL" clId="{9EC78646-33CD-4BC2-B485-027A75EC55C9}" dt="2022-03-23T13:09:23.700" v="2410" actId="6938"/>
          <pc:sldLayoutMkLst>
            <pc:docMk/>
            <pc:sldMasterMk cId="3608852843" sldId="2147483676"/>
            <pc:sldLayoutMk cId="2719642457" sldId="2147483686"/>
          </pc:sldLayoutMkLst>
        </pc:sldLayoutChg>
        <pc:sldLayoutChg chg="new del replId">
          <pc:chgData name="Gardner, Jenny" userId="ff252cb8-d963-4ba1-9790-a46591401108" providerId="ADAL" clId="{9EC78646-33CD-4BC2-B485-027A75EC55C9}" dt="2022-03-23T13:09:23.700" v="2410" actId="6938"/>
          <pc:sldLayoutMkLst>
            <pc:docMk/>
            <pc:sldMasterMk cId="3608852843" sldId="2147483676"/>
            <pc:sldLayoutMk cId="2306671236" sldId="2147483687"/>
          </pc:sldLayoutMkLst>
        </pc:sldLayoutChg>
        <pc:sldLayoutChg chg="new del mod">
          <pc:chgData name="Gardner, Jenny" userId="ff252cb8-d963-4ba1-9790-a46591401108" providerId="ADAL" clId="{9EC78646-33CD-4BC2-B485-027A75EC55C9}" dt="2022-03-23T13:09:21.335" v="2409" actId="11236"/>
          <pc:sldLayoutMkLst>
            <pc:docMk/>
            <pc:sldMasterMk cId="3608852843" sldId="2147483676"/>
            <pc:sldLayoutMk cId="3261786826" sldId="2147483688"/>
          </pc:sldLayoutMkLst>
        </pc:sldLayoutChg>
      </pc:sldMasterChg>
    </pc:docChg>
  </pc:docChgLst>
  <pc:docChgLst>
    <pc:chgData name="Gardner, Jenny" userId="S::jeg121@pitt.edu::ff252cb8-d963-4ba1-9790-a46591401108" providerId="AD" clId="Web-{08807ED2-A1E0-6BF4-614E-6CBF89282D8A}"/>
    <pc:docChg chg="modSld">
      <pc:chgData name="Gardner, Jenny" userId="S::jeg121@pitt.edu::ff252cb8-d963-4ba1-9790-a46591401108" providerId="AD" clId="Web-{08807ED2-A1E0-6BF4-614E-6CBF89282D8A}" dt="2022-03-22T11:59:44.831" v="14" actId="20577"/>
      <pc:docMkLst>
        <pc:docMk/>
      </pc:docMkLst>
      <pc:sldChg chg="modSp">
        <pc:chgData name="Gardner, Jenny" userId="S::jeg121@pitt.edu::ff252cb8-d963-4ba1-9790-a46591401108" providerId="AD" clId="Web-{08807ED2-A1E0-6BF4-614E-6CBF89282D8A}" dt="2022-03-22T11:59:44.831" v="14" actId="20577"/>
        <pc:sldMkLst>
          <pc:docMk/>
          <pc:sldMk cId="2524415247" sldId="439"/>
        </pc:sldMkLst>
        <pc:spChg chg="mod">
          <ac:chgData name="Gardner, Jenny" userId="S::jeg121@pitt.edu::ff252cb8-d963-4ba1-9790-a46591401108" providerId="AD" clId="Web-{08807ED2-A1E0-6BF4-614E-6CBF89282D8A}" dt="2022-03-22T11:59:44.831" v="14" actId="20577"/>
          <ac:spMkLst>
            <pc:docMk/>
            <pc:sldMk cId="2524415247" sldId="439"/>
            <ac:spMk id="3" creationId="{00000000-0000-0000-0000-000000000000}"/>
          </ac:spMkLst>
        </pc:spChg>
      </pc:sldChg>
    </pc:docChg>
  </pc:docChgLst>
  <pc:docChgLst>
    <pc:chgData name="Bowersox, Andrea Leigh" userId="S::alb345@pitt.edu::7a39b4d3-2493-4417-99f8-28293b05c6f0" providerId="AD" clId="Web-{1D9F791B-FBC2-D5EF-1C76-4188F5267B29}"/>
    <pc:docChg chg="delSld modSld">
      <pc:chgData name="Bowersox, Andrea Leigh" userId="S::alb345@pitt.edu::7a39b4d3-2493-4417-99f8-28293b05c6f0" providerId="AD" clId="Web-{1D9F791B-FBC2-D5EF-1C76-4188F5267B29}" dt="2022-03-26T20:34:24.775" v="15"/>
      <pc:docMkLst>
        <pc:docMk/>
      </pc:docMkLst>
      <pc:sldChg chg="delSp">
        <pc:chgData name="Bowersox, Andrea Leigh" userId="S::alb345@pitt.edu::7a39b4d3-2493-4417-99f8-28293b05c6f0" providerId="AD" clId="Web-{1D9F791B-FBC2-D5EF-1C76-4188F5267B29}" dt="2022-03-26T20:33:26.130" v="5"/>
        <pc:sldMkLst>
          <pc:docMk/>
          <pc:sldMk cId="1400316090" sldId="403"/>
        </pc:sldMkLst>
        <pc:picChg chg="del">
          <ac:chgData name="Bowersox, Andrea Leigh" userId="S::alb345@pitt.edu::7a39b4d3-2493-4417-99f8-28293b05c6f0" providerId="AD" clId="Web-{1D9F791B-FBC2-D5EF-1C76-4188F5267B29}" dt="2022-03-26T20:33:26.130" v="5"/>
          <ac:picMkLst>
            <pc:docMk/>
            <pc:sldMk cId="1400316090" sldId="403"/>
            <ac:picMk id="2053" creationId="{00000000-0000-0000-0000-000000000000}"/>
          </ac:picMkLst>
        </pc:picChg>
      </pc:sldChg>
      <pc:sldChg chg="addSp delSp modSp">
        <pc:chgData name="Bowersox, Andrea Leigh" userId="S::alb345@pitt.edu::7a39b4d3-2493-4417-99f8-28293b05c6f0" providerId="AD" clId="Web-{1D9F791B-FBC2-D5EF-1C76-4188F5267B29}" dt="2022-03-26T20:30:33.198" v="4" actId="14100"/>
        <pc:sldMkLst>
          <pc:docMk/>
          <pc:sldMk cId="1690953557" sldId="408"/>
        </pc:sldMkLst>
        <pc:spChg chg="add del mod">
          <ac:chgData name="Bowersox, Andrea Leigh" userId="S::alb345@pitt.edu::7a39b4d3-2493-4417-99f8-28293b05c6f0" providerId="AD" clId="Web-{1D9F791B-FBC2-D5EF-1C76-4188F5267B29}" dt="2022-03-26T20:30:27.838" v="3"/>
          <ac:spMkLst>
            <pc:docMk/>
            <pc:sldMk cId="1690953557" sldId="408"/>
            <ac:spMk id="3" creationId="{A8530EC1-7EB9-E10A-3F2F-6265322B0FDB}"/>
          </ac:spMkLst>
        </pc:spChg>
        <pc:spChg chg="mod">
          <ac:chgData name="Bowersox, Andrea Leigh" userId="S::alb345@pitt.edu::7a39b4d3-2493-4417-99f8-28293b05c6f0" providerId="AD" clId="Web-{1D9F791B-FBC2-D5EF-1C76-4188F5267B29}" dt="2022-03-26T20:30:33.198" v="4" actId="14100"/>
          <ac:spMkLst>
            <pc:docMk/>
            <pc:sldMk cId="1690953557" sldId="408"/>
            <ac:spMk id="9" creationId="{48F66B23-8666-4A8E-A3E5-7F4BC64E9400}"/>
          </ac:spMkLst>
        </pc:spChg>
        <pc:picChg chg="del">
          <ac:chgData name="Bowersox, Andrea Leigh" userId="S::alb345@pitt.edu::7a39b4d3-2493-4417-99f8-28293b05c6f0" providerId="AD" clId="Web-{1D9F791B-FBC2-D5EF-1C76-4188F5267B29}" dt="2022-03-26T20:30:22.900" v="1"/>
          <ac:picMkLst>
            <pc:docMk/>
            <pc:sldMk cId="1690953557" sldId="408"/>
            <ac:picMk id="28682" creationId="{00000000-0000-0000-0000-000000000000}"/>
          </ac:picMkLst>
        </pc:picChg>
      </pc:sldChg>
      <pc:sldChg chg="addSp delSp modSp">
        <pc:chgData name="Bowersox, Andrea Leigh" userId="S::alb345@pitt.edu::7a39b4d3-2493-4417-99f8-28293b05c6f0" providerId="AD" clId="Web-{1D9F791B-FBC2-D5EF-1C76-4188F5267B29}" dt="2022-03-26T20:33:54.288" v="8" actId="14100"/>
        <pc:sldMkLst>
          <pc:docMk/>
          <pc:sldMk cId="1314553429" sldId="411"/>
        </pc:sldMkLst>
        <pc:spChg chg="mod">
          <ac:chgData name="Bowersox, Andrea Leigh" userId="S::alb345@pitt.edu::7a39b4d3-2493-4417-99f8-28293b05c6f0" providerId="AD" clId="Web-{1D9F791B-FBC2-D5EF-1C76-4188F5267B29}" dt="2022-03-26T20:33:54.288" v="8" actId="14100"/>
          <ac:spMkLst>
            <pc:docMk/>
            <pc:sldMk cId="1314553429" sldId="411"/>
            <ac:spMk id="4" creationId="{00000000-0000-0000-0000-000000000000}"/>
          </ac:spMkLst>
        </pc:spChg>
        <pc:spChg chg="add del mod">
          <ac:chgData name="Bowersox, Andrea Leigh" userId="S::alb345@pitt.edu::7a39b4d3-2493-4417-99f8-28293b05c6f0" providerId="AD" clId="Web-{1D9F791B-FBC2-D5EF-1C76-4188F5267B29}" dt="2022-03-26T20:33:48.132" v="7"/>
          <ac:spMkLst>
            <pc:docMk/>
            <pc:sldMk cId="1314553429" sldId="411"/>
            <ac:spMk id="5" creationId="{7B49EA2A-4E2A-5C4A-0AA7-9859655A3DD4}"/>
          </ac:spMkLst>
        </pc:spChg>
        <pc:picChg chg="del">
          <ac:chgData name="Bowersox, Andrea Leigh" userId="S::alb345@pitt.edu::7a39b4d3-2493-4417-99f8-28293b05c6f0" providerId="AD" clId="Web-{1D9F791B-FBC2-D5EF-1C76-4188F5267B29}" dt="2022-03-26T20:33:45.022" v="6"/>
          <ac:picMkLst>
            <pc:docMk/>
            <pc:sldMk cId="1314553429" sldId="411"/>
            <ac:picMk id="8" creationId="{00000000-0000-0000-0000-000000000000}"/>
          </ac:picMkLst>
        </pc:picChg>
      </pc:sldChg>
      <pc:sldChg chg="del">
        <pc:chgData name="Bowersox, Andrea Leigh" userId="S::alb345@pitt.edu::7a39b4d3-2493-4417-99f8-28293b05c6f0" providerId="AD" clId="Web-{1D9F791B-FBC2-D5EF-1C76-4188F5267B29}" dt="2022-03-26T20:16:12.373" v="0"/>
        <pc:sldMkLst>
          <pc:docMk/>
          <pc:sldMk cId="158108534" sldId="423"/>
        </pc:sldMkLst>
      </pc:sldChg>
      <pc:sldChg chg="delSp">
        <pc:chgData name="Bowersox, Andrea Leigh" userId="S::alb345@pitt.edu::7a39b4d3-2493-4417-99f8-28293b05c6f0" providerId="AD" clId="Web-{1D9F791B-FBC2-D5EF-1C76-4188F5267B29}" dt="2022-03-26T20:34:00.070" v="9"/>
        <pc:sldMkLst>
          <pc:docMk/>
          <pc:sldMk cId="3757713999" sldId="430"/>
        </pc:sldMkLst>
        <pc:picChg chg="del">
          <ac:chgData name="Bowersox, Andrea Leigh" userId="S::alb345@pitt.edu::7a39b4d3-2493-4417-99f8-28293b05c6f0" providerId="AD" clId="Web-{1D9F791B-FBC2-D5EF-1C76-4188F5267B29}" dt="2022-03-26T20:34:00.070" v="9"/>
          <ac:picMkLst>
            <pc:docMk/>
            <pc:sldMk cId="3757713999" sldId="430"/>
            <ac:picMk id="4098" creationId="{00000000-0000-0000-0000-000000000000}"/>
          </ac:picMkLst>
        </pc:picChg>
      </pc:sldChg>
      <pc:sldChg chg="addSp delSp modSp">
        <pc:chgData name="Bowersox, Andrea Leigh" userId="S::alb345@pitt.edu::7a39b4d3-2493-4417-99f8-28293b05c6f0" providerId="AD" clId="Web-{1D9F791B-FBC2-D5EF-1C76-4188F5267B29}" dt="2022-03-26T20:34:18.274" v="14" actId="1076"/>
        <pc:sldMkLst>
          <pc:docMk/>
          <pc:sldMk cId="3958290528" sldId="431"/>
        </pc:sldMkLst>
        <pc:spChg chg="mod">
          <ac:chgData name="Bowersox, Andrea Leigh" userId="S::alb345@pitt.edu::7a39b4d3-2493-4417-99f8-28293b05c6f0" providerId="AD" clId="Web-{1D9F791B-FBC2-D5EF-1C76-4188F5267B29}" dt="2022-03-26T20:34:18.274" v="14" actId="1076"/>
          <ac:spMkLst>
            <pc:docMk/>
            <pc:sldMk cId="3958290528" sldId="431"/>
            <ac:spMk id="4" creationId="{00000000-0000-0000-0000-000000000000}"/>
          </ac:spMkLst>
        </pc:spChg>
        <pc:spChg chg="add del mod">
          <ac:chgData name="Bowersox, Andrea Leigh" userId="S::alb345@pitt.edu::7a39b4d3-2493-4417-99f8-28293b05c6f0" providerId="AD" clId="Web-{1D9F791B-FBC2-D5EF-1C76-4188F5267B29}" dt="2022-03-26T20:34:07.164" v="11"/>
          <ac:spMkLst>
            <pc:docMk/>
            <pc:sldMk cId="3958290528" sldId="431"/>
            <ac:spMk id="6" creationId="{D8C61219-4A56-D68A-9428-DC46CDB6E528}"/>
          </ac:spMkLst>
        </pc:spChg>
        <pc:picChg chg="del">
          <ac:chgData name="Bowersox, Andrea Leigh" userId="S::alb345@pitt.edu::7a39b4d3-2493-4417-99f8-28293b05c6f0" providerId="AD" clId="Web-{1D9F791B-FBC2-D5EF-1C76-4188F5267B29}" dt="2022-03-26T20:34:04.273" v="10"/>
          <ac:picMkLst>
            <pc:docMk/>
            <pc:sldMk cId="3958290528" sldId="431"/>
            <ac:picMk id="5122" creationId="{00000000-0000-0000-0000-000000000000}"/>
          </ac:picMkLst>
        </pc:picChg>
      </pc:sldChg>
      <pc:sldChg chg="delSp">
        <pc:chgData name="Bowersox, Andrea Leigh" userId="S::alb345@pitt.edu::7a39b4d3-2493-4417-99f8-28293b05c6f0" providerId="AD" clId="Web-{1D9F791B-FBC2-D5EF-1C76-4188F5267B29}" dt="2022-03-26T20:34:24.775" v="15"/>
        <pc:sldMkLst>
          <pc:docMk/>
          <pc:sldMk cId="4005014859" sldId="441"/>
        </pc:sldMkLst>
        <pc:picChg chg="del">
          <ac:chgData name="Bowersox, Andrea Leigh" userId="S::alb345@pitt.edu::7a39b4d3-2493-4417-99f8-28293b05c6f0" providerId="AD" clId="Web-{1D9F791B-FBC2-D5EF-1C76-4188F5267B29}" dt="2022-03-26T20:34:24.775" v="15"/>
          <ac:picMkLst>
            <pc:docMk/>
            <pc:sldMk cId="4005014859" sldId="441"/>
            <ac:picMk id="5" creationId="{00000000-0000-0000-0000-000000000000}"/>
          </ac:picMkLst>
        </pc:picChg>
      </pc:sldChg>
    </pc:docChg>
  </pc:docChgLst>
  <pc:docChgLst>
    <pc:chgData name="Bowersox, Andrea Leigh" userId="S::alb345@pitt.edu::7a39b4d3-2493-4417-99f8-28293b05c6f0" providerId="AD" clId="Web-{B1E61627-3368-E150-3FBA-C2D7E054DD44}"/>
    <pc:docChg chg="modSld">
      <pc:chgData name="Bowersox, Andrea Leigh" userId="S::alb345@pitt.edu::7a39b4d3-2493-4417-99f8-28293b05c6f0" providerId="AD" clId="Web-{B1E61627-3368-E150-3FBA-C2D7E054DD44}" dt="2022-03-27T15:03:45.308" v="2" actId="20577"/>
      <pc:docMkLst>
        <pc:docMk/>
      </pc:docMkLst>
      <pc:sldChg chg="modSp">
        <pc:chgData name="Bowersox, Andrea Leigh" userId="S::alb345@pitt.edu::7a39b4d3-2493-4417-99f8-28293b05c6f0" providerId="AD" clId="Web-{B1E61627-3368-E150-3FBA-C2D7E054DD44}" dt="2022-03-27T13:32:30.113" v="1" actId="20577"/>
        <pc:sldMkLst>
          <pc:docMk/>
          <pc:sldMk cId="3847274894" sldId="425"/>
        </pc:sldMkLst>
        <pc:spChg chg="mod">
          <ac:chgData name="Bowersox, Andrea Leigh" userId="S::alb345@pitt.edu::7a39b4d3-2493-4417-99f8-28293b05c6f0" providerId="AD" clId="Web-{B1E61627-3368-E150-3FBA-C2D7E054DD44}" dt="2022-03-27T13:32:30.113" v="1" actId="20577"/>
          <ac:spMkLst>
            <pc:docMk/>
            <pc:sldMk cId="3847274894" sldId="425"/>
            <ac:spMk id="3" creationId="{00000000-0000-0000-0000-000000000000}"/>
          </ac:spMkLst>
        </pc:spChg>
      </pc:sldChg>
      <pc:sldChg chg="modSp">
        <pc:chgData name="Bowersox, Andrea Leigh" userId="S::alb345@pitt.edu::7a39b4d3-2493-4417-99f8-28293b05c6f0" providerId="AD" clId="Web-{B1E61627-3368-E150-3FBA-C2D7E054DD44}" dt="2022-03-27T15:03:45.308" v="2" actId="20577"/>
        <pc:sldMkLst>
          <pc:docMk/>
          <pc:sldMk cId="3047021209" sldId="453"/>
        </pc:sldMkLst>
        <pc:spChg chg="mod">
          <ac:chgData name="Bowersox, Andrea Leigh" userId="S::alb345@pitt.edu::7a39b4d3-2493-4417-99f8-28293b05c6f0" providerId="AD" clId="Web-{B1E61627-3368-E150-3FBA-C2D7E054DD44}" dt="2022-03-27T15:03:45.308" v="2" actId="20577"/>
          <ac:spMkLst>
            <pc:docMk/>
            <pc:sldMk cId="3047021209" sldId="45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119474"/>
            <a:ext cx="3169921" cy="480060"/>
          </a:xfrm>
          <a:prstGeom prst="rect">
            <a:avLst/>
          </a:prstGeom>
        </p:spPr>
        <p:txBody>
          <a:bodyPr vert="horz" lIns="96651" tIns="48325" rIns="96651" bIns="48325" rtlCol="0" anchor="b"/>
          <a:lstStyle>
            <a:lvl1pPr algn="l">
              <a:defRPr sz="1200"/>
            </a:lvl1pPr>
          </a:lstStyle>
          <a:p>
            <a:r>
              <a:rPr lang="en-US" sz="800" dirty="0">
                <a:latin typeface="Arial" pitchFamily="34" charset="0"/>
                <a:cs typeface="Arial" pitchFamily="34" charset="0"/>
              </a:rPr>
              <a:t>The Pennsylvania Child Welfare Resource Center</a:t>
            </a:r>
          </a:p>
        </p:txBody>
      </p:sp>
      <p:sp>
        <p:nvSpPr>
          <p:cNvPr id="5" name="Slide Number Placeholder 4"/>
          <p:cNvSpPr>
            <a:spLocks noGrp="1"/>
          </p:cNvSpPr>
          <p:nvPr>
            <p:ph type="sldNum" sz="quarter" idx="3"/>
          </p:nvPr>
        </p:nvSpPr>
        <p:spPr>
          <a:xfrm>
            <a:off x="4143588" y="9119474"/>
            <a:ext cx="3169921" cy="480060"/>
          </a:xfrm>
          <a:prstGeom prst="rect">
            <a:avLst/>
          </a:prstGeom>
        </p:spPr>
        <p:txBody>
          <a:bodyPr vert="horz" lIns="96651" tIns="48325" rIns="96651" bIns="48325" rtlCol="0" anchor="b"/>
          <a:lstStyle>
            <a:lvl1pPr algn="r">
              <a:defRPr sz="1200"/>
            </a:lvl1pPr>
          </a:lstStyle>
          <a:p>
            <a:r>
              <a:rPr lang="en-US" sz="800" dirty="0">
                <a:latin typeface="Arial" pitchFamily="34" charset="0"/>
                <a:cs typeface="Arial" pitchFamily="34" charset="0"/>
              </a:rPr>
              <a:t>303: Childhood Mental Health Issues:</a:t>
            </a:r>
          </a:p>
          <a:p>
            <a:r>
              <a:rPr lang="en-US" sz="800" dirty="0">
                <a:latin typeface="Arial" pitchFamily="34" charset="0"/>
                <a:cs typeface="Arial" pitchFamily="34" charset="0"/>
              </a:rPr>
              <a:t>An Introduction for Child Welfare Professionals</a:t>
            </a:r>
          </a:p>
          <a:p>
            <a:r>
              <a:rPr lang="en-US" sz="800" b="1" dirty="0">
                <a:latin typeface="Arial" pitchFamily="34" charset="0"/>
                <a:cs typeface="Arial" pitchFamily="34" charset="0"/>
              </a:rPr>
              <a:t>Handout #3, Page </a:t>
            </a:r>
            <a:fld id="{C102DF62-38C7-454E-9CF2-D83C19F2469D}" type="slidenum">
              <a:rPr lang="en-US" sz="800" b="1">
                <a:latin typeface="Arial" pitchFamily="34" charset="0"/>
                <a:cs typeface="Arial" pitchFamily="34" charset="0"/>
              </a:rPr>
              <a:t>‹#›</a:t>
            </a:fld>
            <a:r>
              <a:rPr lang="en-US" sz="800" b="1">
                <a:latin typeface="Arial" pitchFamily="34" charset="0"/>
                <a:cs typeface="Arial" pitchFamily="34" charset="0"/>
              </a:rPr>
              <a:t> of 17</a:t>
            </a:r>
            <a:endParaRPr lang="en-US" sz="800" b="1" dirty="0">
              <a:latin typeface="Arial" pitchFamily="34" charset="0"/>
              <a:cs typeface="Arial" pitchFamily="34" charset="0"/>
            </a:endParaRPr>
          </a:p>
        </p:txBody>
      </p:sp>
      <p:sp>
        <p:nvSpPr>
          <p:cNvPr id="6" name="Header Placeholder 1"/>
          <p:cNvSpPr txBox="1">
            <a:spLocks/>
          </p:cNvSpPr>
          <p:nvPr/>
        </p:nvSpPr>
        <p:spPr>
          <a:xfrm>
            <a:off x="1" y="0"/>
            <a:ext cx="3623734" cy="640080"/>
          </a:xfrm>
          <a:prstGeom prst="rect">
            <a:avLst/>
          </a:prstGeom>
          <a:ln w="6350">
            <a:solidFill>
              <a:schemeClr val="tx1"/>
            </a:solidFill>
            <a:prstDash val="solid"/>
          </a:ln>
        </p:spPr>
        <p:txBody>
          <a:bodyPr vert="horz" lIns="96640" tIns="48321" rIns="96640" bIns="48321" rtlCol="0" anchor="ctr"/>
          <a:lstStyle>
            <a:defPPr>
              <a:defRPr lang="en-US"/>
            </a:defPPr>
            <a:lvl1pPr marL="0" algn="l" defTabSz="914400" rtl="0" eaLnBrk="1" latinLnBrk="0" hangingPunct="1">
              <a:tabLst>
                <a:tab pos="659373" algn="l"/>
              </a:tabLst>
              <a:defRPr sz="1300" kern="1200">
                <a:solidFill>
                  <a:schemeClr val="tx1"/>
                </a:solidFill>
                <a:latin typeface="Georgia"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	           </a:t>
            </a:r>
            <a:r>
              <a:rPr lang="en-US" sz="1700" dirty="0"/>
              <a:t>University of Pittsburgh</a:t>
            </a:r>
          </a:p>
        </p:txBody>
      </p:sp>
      <p:pic>
        <p:nvPicPr>
          <p:cNvPr id="7" name="Picture 2" descr="pittseal"/>
          <p:cNvPicPr>
            <a:picLocks noChangeAspect="1" noChangeArrowheads="1"/>
          </p:cNvPicPr>
          <p:nvPr/>
        </p:nvPicPr>
        <p:blipFill>
          <a:blip r:embed="rId2" cstate="print">
            <a:grayscl/>
          </a:blip>
          <a:srcRect/>
          <a:stretch>
            <a:fillRect/>
          </a:stretch>
        </p:blipFill>
        <p:spPr bwMode="auto">
          <a:xfrm>
            <a:off x="172721" y="100013"/>
            <a:ext cx="513079" cy="450056"/>
          </a:xfrm>
          <a:prstGeom prst="rect">
            <a:avLst/>
          </a:prstGeom>
          <a:noFill/>
          <a:ln w="9525">
            <a:noFill/>
            <a:miter lim="800000"/>
            <a:headEnd/>
            <a:tailEnd/>
          </a:ln>
        </p:spPr>
      </p:pic>
      <p:sp>
        <p:nvSpPr>
          <p:cNvPr id="10" name="Rectangle 9"/>
          <p:cNvSpPr/>
          <p:nvPr/>
        </p:nvSpPr>
        <p:spPr>
          <a:xfrm>
            <a:off x="3623735" y="0"/>
            <a:ext cx="3677920" cy="64008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640" tIns="48321" rIns="96640" bIns="48321" anchor="ctr"/>
          <a:lstStyle/>
          <a:p>
            <a:pPr algn="ctr">
              <a:defRPr/>
            </a:pPr>
            <a:endParaRPr lang="en-US"/>
          </a:p>
        </p:txBody>
      </p:sp>
      <p:sp>
        <p:nvSpPr>
          <p:cNvPr id="11" name="TextBox 10"/>
          <p:cNvSpPr txBox="1"/>
          <p:nvPr/>
        </p:nvSpPr>
        <p:spPr>
          <a:xfrm>
            <a:off x="3623735" y="653417"/>
            <a:ext cx="3677920" cy="313029"/>
          </a:xfrm>
          <a:prstGeom prst="rect">
            <a:avLst/>
          </a:prstGeom>
          <a:noFill/>
          <a:ln w="6350">
            <a:solidFill>
              <a:schemeClr val="tx1"/>
            </a:solidFill>
          </a:ln>
        </p:spPr>
        <p:txBody>
          <a:bodyPr lIns="96640" tIns="48321" rIns="96640" bIns="48321">
            <a:spAutoFit/>
          </a:bodyPr>
          <a:lstStyle/>
          <a:p>
            <a:pPr>
              <a:defRPr/>
            </a:pPr>
            <a:r>
              <a:rPr lang="en-US" sz="1200" dirty="0">
                <a:latin typeface="Georgia" pitchFamily="18" charset="0"/>
              </a:rPr>
              <a:t>The Pennsylvania Child Welfare Resource Center</a:t>
            </a:r>
            <a:endParaRPr lang="en-US" sz="100" dirty="0">
              <a:latin typeface="Georgia" pitchFamily="18" charset="0"/>
            </a:endParaRPr>
          </a:p>
          <a:p>
            <a:pPr>
              <a:defRPr/>
            </a:pPr>
            <a:endParaRPr lang="en-US" sz="200" dirty="0">
              <a:latin typeface="Georgia" pitchFamily="18" charset="0"/>
            </a:endParaRPr>
          </a:p>
        </p:txBody>
      </p:sp>
      <p:cxnSp>
        <p:nvCxnSpPr>
          <p:cNvPr id="12" name="Straight Connector 11"/>
          <p:cNvCxnSpPr/>
          <p:nvPr/>
        </p:nvCxnSpPr>
        <p:spPr>
          <a:xfrm>
            <a:off x="3701630" y="914400"/>
            <a:ext cx="344762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667761" y="76200"/>
            <a:ext cx="1940560" cy="656684"/>
          </a:xfrm>
          <a:prstGeom prst="rect">
            <a:avLst/>
          </a:prstGeom>
          <a:noFill/>
        </p:spPr>
        <p:txBody>
          <a:bodyPr lIns="96640" tIns="48321" rIns="96640" bIns="48321">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4" name="TextBox 13"/>
          <p:cNvSpPr txBox="1"/>
          <p:nvPr/>
        </p:nvSpPr>
        <p:spPr>
          <a:xfrm>
            <a:off x="5608320" y="-11960"/>
            <a:ext cx="1706880" cy="697760"/>
          </a:xfrm>
          <a:prstGeom prst="rect">
            <a:avLst/>
          </a:prstGeom>
          <a:noFill/>
        </p:spPr>
        <p:txBody>
          <a:bodyPr lIns="96640" tIns="48321" rIns="96640" bIns="48321">
            <a:spAutoFit/>
          </a:bodyPr>
          <a:lstStyle/>
          <a:p>
            <a:pPr>
              <a:defRPr/>
            </a:pPr>
            <a:r>
              <a:rPr lang="en-US" sz="1300" i="1" dirty="0">
                <a:latin typeface="Georgia" pitchFamily="18" charset="0"/>
              </a:rPr>
              <a:t>Empower People</a:t>
            </a:r>
          </a:p>
          <a:p>
            <a:pPr>
              <a:defRPr/>
            </a:pPr>
            <a:r>
              <a:rPr lang="en-US" sz="1300" i="1" dirty="0">
                <a:latin typeface="Georgia" pitchFamily="18" charset="0"/>
              </a:rPr>
              <a:t>Lead Organizations</a:t>
            </a:r>
          </a:p>
          <a:p>
            <a:pPr>
              <a:defRPr/>
            </a:pPr>
            <a:r>
              <a:rPr lang="en-US" sz="1300" i="1" dirty="0">
                <a:latin typeface="Georgia" pitchFamily="18" charset="0"/>
              </a:rPr>
              <a:t>Grow Communities</a:t>
            </a:r>
          </a:p>
        </p:txBody>
      </p:sp>
      <p:cxnSp>
        <p:nvCxnSpPr>
          <p:cNvPr id="15" name="Straight Connector 14"/>
          <p:cNvCxnSpPr/>
          <p:nvPr/>
        </p:nvCxnSpPr>
        <p:spPr>
          <a:xfrm rot="5400000">
            <a:off x="5155168" y="315040"/>
            <a:ext cx="51006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138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0060"/>
          </a:xfrm>
          <a:prstGeom prst="rect">
            <a:avLst/>
          </a:prstGeom>
        </p:spPr>
        <p:txBody>
          <a:bodyPr vert="horz" lIns="96651" tIns="48325" rIns="96651" bIns="48325" rtlCol="0"/>
          <a:lstStyle>
            <a:lvl1pPr algn="l">
              <a:defRPr sz="1200"/>
            </a:lvl1pPr>
          </a:lstStyle>
          <a:p>
            <a:endParaRPr lang="en-US" dirty="0"/>
          </a:p>
        </p:txBody>
      </p:sp>
      <p:sp>
        <p:nvSpPr>
          <p:cNvPr id="3" name="Date Placeholder 2"/>
          <p:cNvSpPr>
            <a:spLocks noGrp="1"/>
          </p:cNvSpPr>
          <p:nvPr>
            <p:ph type="dt" idx="1"/>
          </p:nvPr>
        </p:nvSpPr>
        <p:spPr>
          <a:xfrm>
            <a:off x="4143588" y="0"/>
            <a:ext cx="3169921" cy="480060"/>
          </a:xfrm>
          <a:prstGeom prst="rect">
            <a:avLst/>
          </a:prstGeom>
        </p:spPr>
        <p:txBody>
          <a:bodyPr vert="horz" lIns="96651" tIns="48325" rIns="96651" bIns="48325" rtlCol="0"/>
          <a:lstStyle>
            <a:lvl1pPr algn="r">
              <a:defRPr sz="1200"/>
            </a:lvl1pPr>
          </a:lstStyle>
          <a:p>
            <a:fld id="{FACA8EF8-0081-4205-A15B-255E134A84C9}" type="datetimeFigureOut">
              <a:rPr lang="en-US" smtClean="0"/>
              <a:t>3/28/2022</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1" tIns="48325" rIns="96651" bIns="48325" rtlCol="0" anchor="ctr"/>
          <a:lstStyle/>
          <a:p>
            <a:endParaRPr lang="en-US" dirty="0"/>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5" rIns="96651"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1" cy="480060"/>
          </a:xfrm>
          <a:prstGeom prst="rect">
            <a:avLst/>
          </a:prstGeom>
        </p:spPr>
        <p:txBody>
          <a:bodyPr vert="horz" lIns="96651" tIns="48325" rIns="96651" bIns="4832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8" y="9119474"/>
            <a:ext cx="3169921" cy="480060"/>
          </a:xfrm>
          <a:prstGeom prst="rect">
            <a:avLst/>
          </a:prstGeom>
        </p:spPr>
        <p:txBody>
          <a:bodyPr vert="horz" lIns="96651" tIns="48325" rIns="96651" bIns="48325" rtlCol="0" anchor="b"/>
          <a:lstStyle>
            <a:lvl1pPr algn="r">
              <a:defRPr sz="1200"/>
            </a:lvl1pPr>
          </a:lstStyle>
          <a:p>
            <a:fld id="{0FE5F22D-5E3C-488F-8E84-B0A944016A60}" type="slidenum">
              <a:rPr lang="en-US" smtClean="0"/>
              <a:t>‹#›</a:t>
            </a:fld>
            <a:endParaRPr lang="en-US" dirty="0"/>
          </a:p>
        </p:txBody>
      </p:sp>
    </p:spTree>
    <p:extLst>
      <p:ext uri="{BB962C8B-B14F-4D97-AF65-F5344CB8AC3E}">
        <p14:creationId xmlns:p14="http://schemas.microsoft.com/office/powerpoint/2010/main" val="1879845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B166BA7-0684-400B-BDBC-D100F67EB7F2}" type="slidenum">
              <a:rPr lang="en-US" smtClean="0">
                <a:solidFill>
                  <a:prstClr val="black"/>
                </a:solidFill>
                <a:latin typeface="Georgia" pitchFamily="16" charset="0"/>
              </a:rPr>
              <a:pPr/>
              <a:t>1</a:t>
            </a:fld>
            <a:endParaRPr lang="en-US" dirty="0">
              <a:solidFill>
                <a:prstClr val="black"/>
              </a:solidFill>
              <a:latin typeface="Georgia" pitchFamily="16"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dirty="0">
              <a:latin typeface="Georgia" pitchFamily="16" charset="0"/>
            </a:endParaRPr>
          </a:p>
        </p:txBody>
      </p:sp>
      <p:sp>
        <p:nvSpPr>
          <p:cNvPr id="6" name="Footer Placeholder 5"/>
          <p:cNvSpPr>
            <a:spLocks noGrp="1"/>
          </p:cNvSpPr>
          <p:nvPr>
            <p:ph type="ftr" sz="quarter" idx="10"/>
          </p:nvPr>
        </p:nvSpPr>
        <p:spPr/>
        <p:txBody>
          <a:bodyPr/>
          <a:lstStyle/>
          <a:p>
            <a:pPr>
              <a:defRPr/>
            </a:pPr>
            <a:r>
              <a:rPr lang="en-US" dirty="0">
                <a:solidFill>
                  <a:prstClr val="black"/>
                </a:solidFill>
              </a:rPr>
              <a:t>The Pennsylvania Child Welfare Training Program</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4" descr="mecha_large_bg.jpg"/>
          <p:cNvPicPr>
            <a:picLocks noChangeAspect="1"/>
          </p:cNvPicPr>
          <p:nvPr userDrawn="1"/>
        </p:nvPicPr>
        <p:blipFill>
          <a:blip r:embed="rId2" cstate="print"/>
          <a:stretch>
            <a:fillRect/>
          </a:stretch>
        </p:blipFill>
        <p:spPr>
          <a:xfrm>
            <a:off x="3166" y="0"/>
            <a:ext cx="9137668" cy="6858000"/>
          </a:xfrm>
          <a:prstGeom prst="rect">
            <a:avLst/>
          </a:prstGeom>
        </p:spPr>
      </p:pic>
      <p:sp>
        <p:nvSpPr>
          <p:cNvPr id="9" name="Text Placeholder 8"/>
          <p:cNvSpPr>
            <a:spLocks noGrp="1"/>
          </p:cNvSpPr>
          <p:nvPr>
            <p:ph type="body" sz="quarter" idx="10" hasCustomPrompt="1"/>
          </p:nvPr>
        </p:nvSpPr>
        <p:spPr>
          <a:xfrm>
            <a:off x="304800" y="1264022"/>
            <a:ext cx="8534400" cy="914400"/>
          </a:xfrm>
        </p:spPr>
        <p:txBody>
          <a:bodyPr/>
          <a:lstStyle>
            <a:lvl1pPr>
              <a:buNone/>
              <a:defRPr sz="3000" b="1">
                <a:solidFill>
                  <a:schemeClr val="bg1"/>
                </a:solidFill>
              </a:defRPr>
            </a:lvl1pPr>
          </a:lstStyle>
          <a:p>
            <a:pPr lvl="0"/>
            <a:r>
              <a:rPr lang="en-US" dirty="0"/>
              <a:t>Click to Add Title of Presentation</a:t>
            </a:r>
          </a:p>
        </p:txBody>
      </p:sp>
      <p:sp>
        <p:nvSpPr>
          <p:cNvPr id="16" name="Text Placeholder 15"/>
          <p:cNvSpPr>
            <a:spLocks noGrp="1"/>
          </p:cNvSpPr>
          <p:nvPr>
            <p:ph type="body" sz="quarter" idx="11" hasCustomPrompt="1"/>
          </p:nvPr>
        </p:nvSpPr>
        <p:spPr>
          <a:xfrm>
            <a:off x="304800" y="2250140"/>
            <a:ext cx="8531352" cy="304800"/>
          </a:xfrm>
        </p:spPr>
        <p:txBody>
          <a:bodyPr/>
          <a:lstStyle>
            <a:lvl1pPr>
              <a:buNone/>
              <a:defRPr lang="en-US" sz="1800" i="1" kern="1200" dirty="0">
                <a:solidFill>
                  <a:srgbClr val="CDB97D"/>
                </a:solidFill>
                <a:latin typeface="Georgia" pitchFamily="16" charset="0"/>
                <a:ea typeface="Osaka" pitchFamily="16" charset="-128"/>
                <a:cs typeface="+mn-cs"/>
              </a:defRPr>
            </a:lvl1pPr>
          </a:lstStyle>
          <a:p>
            <a:pPr lvl="0"/>
            <a:r>
              <a:rPr lang="en-US" dirty="0"/>
              <a:t>Click to Add Subtitle of Presentation</a:t>
            </a:r>
          </a:p>
        </p:txBody>
      </p:sp>
    </p:spTree>
    <p:extLst>
      <p:ext uri="{BB962C8B-B14F-4D97-AF65-F5344CB8AC3E}">
        <p14:creationId xmlns:p14="http://schemas.microsoft.com/office/powerpoint/2010/main" val="2830555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solidFill>
                  <a:srgbClr val="000000"/>
                </a:solidFill>
              </a:rPr>
              <a:pPr>
                <a:defRPr/>
              </a:pPr>
              <a:t>‹#›</a:t>
            </a:fld>
            <a:endParaRPr lang="en-US" sz="1400" dirty="0">
              <a:solidFill>
                <a:srgbClr val="000000"/>
              </a:solidFill>
              <a:latin typeface="Arial" charset="0"/>
            </a:endParaRPr>
          </a:p>
        </p:txBody>
      </p:sp>
    </p:spTree>
    <p:extLst>
      <p:ext uri="{BB962C8B-B14F-4D97-AF65-F5344CB8AC3E}">
        <p14:creationId xmlns:p14="http://schemas.microsoft.com/office/powerpoint/2010/main" val="2864844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84036"/>
            <a:ext cx="3008313" cy="654799"/>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766482"/>
            <a:ext cx="5111750" cy="5567083"/>
          </a:xfrm>
        </p:spPr>
        <p:txBody>
          <a:bodyPr/>
          <a:lstStyle>
            <a:lvl1pPr>
              <a:defRPr sz="2500"/>
            </a:lvl1pPr>
            <a:lvl2pPr>
              <a:defRPr sz="2300"/>
            </a:lvl2pPr>
            <a:lvl3pPr>
              <a:defRPr sz="2100"/>
            </a:lvl3pPr>
            <a:lvl4pPr>
              <a:defRPr sz="19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65729"/>
            <a:ext cx="3008313" cy="48678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A7561FEF-4ABB-46BC-8C42-BFA8DB212CCD}" type="slidenum">
              <a:rPr lang="en-US">
                <a:solidFill>
                  <a:srgbClr val="000000"/>
                </a:solidFill>
              </a:rPr>
              <a:pPr>
                <a:defRPr/>
              </a:pPr>
              <a:t>‹#›</a:t>
            </a:fld>
            <a:endParaRPr lang="en-US" sz="1400" dirty="0">
              <a:solidFill>
                <a:srgbClr val="000000"/>
              </a:solidFill>
              <a:latin typeface="Arial" charset="0"/>
            </a:endParaRPr>
          </a:p>
        </p:txBody>
      </p:sp>
    </p:spTree>
    <p:extLst>
      <p:ext uri="{BB962C8B-B14F-4D97-AF65-F5344CB8AC3E}">
        <p14:creationId xmlns:p14="http://schemas.microsoft.com/office/powerpoint/2010/main" val="443865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4094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6481"/>
            <a:ext cx="5486400" cy="39668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52870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2F38B783-B8DF-4F22-AFC6-12EA8147E691}" type="slidenum">
              <a:rPr lang="en-US">
                <a:solidFill>
                  <a:srgbClr val="000000"/>
                </a:solidFill>
              </a:rPr>
              <a:pPr>
                <a:defRPr/>
              </a:pPr>
              <a:t>‹#›</a:t>
            </a:fld>
            <a:endParaRPr lang="en-US" sz="1400" dirty="0">
              <a:solidFill>
                <a:srgbClr val="000000"/>
              </a:solidFill>
              <a:latin typeface="Arial" charset="0"/>
            </a:endParaRPr>
          </a:p>
        </p:txBody>
      </p:sp>
    </p:spTree>
    <p:extLst>
      <p:ext uri="{BB962C8B-B14F-4D97-AF65-F5344CB8AC3E}">
        <p14:creationId xmlns:p14="http://schemas.microsoft.com/office/powerpoint/2010/main" val="2679042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p>
        </p:txBody>
      </p:sp>
      <p:sp>
        <p:nvSpPr>
          <p:cNvPr id="3" name="Content Placeholder 2"/>
          <p:cNvSpPr>
            <a:spLocks noGrp="1"/>
          </p:cNvSpPr>
          <p:nvPr>
            <p:ph sz="half" idx="1"/>
          </p:nvPr>
        </p:nvSpPr>
        <p:spPr>
          <a:xfrm>
            <a:off x="6858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101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47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53632-8A0A-4ADA-B3AF-E4C16A83BBCC}"/>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D593A756-169A-4C00-BF2E-351E4F89D724}"/>
              </a:ext>
            </a:extLst>
          </p:cNvPr>
          <p:cNvSpPr>
            <a:spLocks noGrp="1"/>
          </p:cNvSpPr>
          <p:nvPr>
            <p:ph type="sldNum" sz="quarter" idx="10"/>
          </p:nvPr>
        </p:nvSpPr>
        <p:spPr/>
        <p:txBody>
          <a:bodyPr/>
          <a:lstStyle/>
          <a:p>
            <a:pPr eaLnBrk="0" fontAlgn="base" hangingPunct="0">
              <a:spcBef>
                <a:spcPct val="0"/>
              </a:spcBef>
              <a:spcAft>
                <a:spcPct val="0"/>
              </a:spcAft>
              <a:defRPr/>
            </a:pPr>
            <a:fld id="{A4624807-03D1-4D82-87D2-E5151F74A2DA}" type="slidenum">
              <a:rPr lang="en-US" smtClean="0">
                <a:solidFill>
                  <a:srgbClr val="000000"/>
                </a:solidFill>
              </a:rPr>
              <a:pPr eaLnBrk="0" fontAlgn="base" hangingPunct="0">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36578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591671"/>
          </a:xfrm>
        </p:spPr>
        <p:txBody>
          <a:bodyPr/>
          <a:lstStyle/>
          <a:p>
            <a:r>
              <a:rPr lang="en-US"/>
              <a:t>Click to edit Master title style</a:t>
            </a:r>
            <a:endParaRPr lang="en-US" dirty="0"/>
          </a:p>
        </p:txBody>
      </p:sp>
      <p:sp>
        <p:nvSpPr>
          <p:cNvPr id="3" name="Content Placeholder 2"/>
          <p:cNvSpPr>
            <a:spLocks noGrp="1"/>
          </p:cNvSpPr>
          <p:nvPr>
            <p:ph idx="1"/>
          </p:nvPr>
        </p:nvSpPr>
        <p:spPr>
          <a:xfrm>
            <a:off x="470645" y="1438834"/>
            <a:ext cx="8247888" cy="48812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1"/>
          </p:nvPr>
        </p:nvSpPr>
        <p:spPr/>
        <p:txBody>
          <a:bodyPr/>
          <a:lstStyle>
            <a:lvl1pPr>
              <a:defRPr sz="1200"/>
            </a:lvl1pPr>
          </a:lstStyle>
          <a:p>
            <a:pPr>
              <a:defRPr/>
            </a:pPr>
            <a:fld id="{8E0BD697-C650-4553-8269-3DAFA0DE6DB9}" type="slidenum">
              <a:rPr lang="en-US">
                <a:solidFill>
                  <a:srgbClr val="000000"/>
                </a:solidFill>
              </a:rPr>
              <a:pPr>
                <a:defRPr/>
              </a:pPr>
              <a:t>‹#›</a:t>
            </a:fld>
            <a:endParaRPr lang="en-US" dirty="0">
              <a:solidFill>
                <a:srgbClr val="000000"/>
              </a:solidFill>
              <a:latin typeface="Arial" charset="0"/>
            </a:endParaRPr>
          </a:p>
        </p:txBody>
      </p:sp>
    </p:spTree>
    <p:extLst>
      <p:ext uri="{BB962C8B-B14F-4D97-AF65-F5344CB8AC3E}">
        <p14:creationId xmlns:p14="http://schemas.microsoft.com/office/powerpoint/2010/main" val="1179651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591671"/>
          </a:xfrm>
        </p:spPr>
        <p:txBody>
          <a:bodyPr/>
          <a:lstStyle/>
          <a:p>
            <a:r>
              <a:rPr lang="en-US"/>
              <a:t>Click to edit Master title style</a:t>
            </a:r>
            <a:endParaRPr lang="en-US" dirty="0"/>
          </a:p>
        </p:txBody>
      </p:sp>
      <p:sp>
        <p:nvSpPr>
          <p:cNvPr id="3" name="Content Placeholder 2"/>
          <p:cNvSpPr>
            <a:spLocks noGrp="1"/>
          </p:cNvSpPr>
          <p:nvPr>
            <p:ph idx="1"/>
          </p:nvPr>
        </p:nvSpPr>
        <p:spPr>
          <a:xfrm>
            <a:off x="470645" y="2094807"/>
            <a:ext cx="8247888" cy="42253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1"/>
          </p:nvPr>
        </p:nvSpPr>
        <p:spPr/>
        <p:txBody>
          <a:bodyPr/>
          <a:lstStyle>
            <a:lvl1pPr>
              <a:defRPr sz="1200"/>
            </a:lvl1pPr>
          </a:lstStyle>
          <a:p>
            <a:pPr>
              <a:defRPr/>
            </a:pPr>
            <a:fld id="{8E0BD697-C650-4553-8269-3DAFA0DE6DB9}" type="slidenum">
              <a:rPr lang="en-US">
                <a:solidFill>
                  <a:srgbClr val="000000"/>
                </a:solidFill>
              </a:rPr>
              <a:pPr>
                <a:defRPr/>
              </a:pPr>
              <a:t>‹#›</a:t>
            </a:fld>
            <a:endParaRPr lang="en-US" dirty="0">
              <a:solidFill>
                <a:srgbClr val="000000"/>
              </a:solidFill>
              <a:latin typeface="Arial" charset="0"/>
            </a:endParaRPr>
          </a:p>
        </p:txBody>
      </p:sp>
      <p:sp>
        <p:nvSpPr>
          <p:cNvPr id="9" name="Text Placeholder 8"/>
          <p:cNvSpPr>
            <a:spLocks noGrp="1"/>
          </p:cNvSpPr>
          <p:nvPr>
            <p:ph type="body" sz="quarter" idx="12"/>
          </p:nvPr>
        </p:nvSpPr>
        <p:spPr>
          <a:xfrm>
            <a:off x="465888" y="1429674"/>
            <a:ext cx="8229600" cy="594360"/>
          </a:xfrm>
        </p:spPr>
        <p:txBody>
          <a:bodyPr/>
          <a:lstStyle>
            <a:lvl1pPr>
              <a:buNone/>
              <a:defRPr b="1"/>
            </a:lvl1pPr>
          </a:lstStyle>
          <a:p>
            <a:pPr lvl="0"/>
            <a:r>
              <a:rPr lang="en-US"/>
              <a:t>Click to edit Master text styles</a:t>
            </a:r>
          </a:p>
        </p:txBody>
      </p:sp>
    </p:spTree>
    <p:extLst>
      <p:ext uri="{BB962C8B-B14F-4D97-AF65-F5344CB8AC3E}">
        <p14:creationId xmlns:p14="http://schemas.microsoft.com/office/powerpoint/2010/main" val="345976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28200"/>
            <a:ext cx="7772400" cy="979772"/>
          </a:xfrm>
        </p:spPr>
        <p:txBody>
          <a:bodyPr anchor="ctr"/>
          <a:lstStyle>
            <a:lvl1pPr algn="l">
              <a:defRPr sz="3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3538463"/>
            <a:ext cx="7772400" cy="1016912"/>
          </a:xfrm>
        </p:spPr>
        <p:txBody>
          <a:bodyPr anchor="ctr"/>
          <a:lstStyle>
            <a:lvl1pPr marL="0" indent="0">
              <a:buNone/>
              <a:defRPr sz="25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5"/>
          <p:cNvSpPr>
            <a:spLocks noGrp="1"/>
          </p:cNvSpPr>
          <p:nvPr>
            <p:ph type="sldNum" sz="quarter" idx="11"/>
          </p:nvPr>
        </p:nvSpPr>
        <p:spPr/>
        <p:txBody>
          <a:bodyPr/>
          <a:lstStyle>
            <a:lvl1pPr>
              <a:defRPr/>
            </a:lvl1pPr>
          </a:lstStyle>
          <a:p>
            <a:pPr>
              <a:defRPr/>
            </a:pPr>
            <a:fld id="{9DD1CFFA-8140-44CC-A40B-DFAEF2E958E3}" type="slidenum">
              <a:rPr lang="en-US">
                <a:solidFill>
                  <a:srgbClr val="000000"/>
                </a:solidFill>
              </a:rPr>
              <a:pPr>
                <a:defRPr/>
              </a:pPr>
              <a:t>‹#›</a:t>
            </a:fld>
            <a:endParaRPr lang="en-US" sz="1400" dirty="0">
              <a:solidFill>
                <a:srgbClr val="000000"/>
              </a:solidFill>
              <a:latin typeface="Arial" charset="0"/>
            </a:endParaRPr>
          </a:p>
        </p:txBody>
      </p:sp>
    </p:spTree>
    <p:extLst>
      <p:ext uri="{BB962C8B-B14F-4D97-AF65-F5344CB8AC3E}">
        <p14:creationId xmlns:p14="http://schemas.microsoft.com/office/powerpoint/2010/main" val="1532673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79929"/>
            <a:ext cx="7772400" cy="52443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385047"/>
            <a:ext cx="3810000" cy="4921623"/>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85047"/>
            <a:ext cx="3810000" cy="4921624"/>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p:cNvSpPr>
            <a:spLocks noGrp="1"/>
          </p:cNvSpPr>
          <p:nvPr>
            <p:ph type="sldNum" sz="quarter" idx="11"/>
          </p:nvPr>
        </p:nvSpPr>
        <p:spPr/>
        <p:txBody>
          <a:bodyPr/>
          <a:lstStyle>
            <a:lvl1pPr>
              <a:defRPr>
                <a:latin typeface="Arial" panose="020B0604020202020204" pitchFamily="34" charset="0"/>
                <a:cs typeface="Arial" panose="020B0604020202020204" pitchFamily="34" charset="0"/>
              </a:defRPr>
            </a:lvl1pPr>
          </a:lstStyle>
          <a:p>
            <a:pPr>
              <a:defRPr/>
            </a:pPr>
            <a:fld id="{7F7BBE67-B3D0-4F17-AB43-0FFFF70BD775}" type="slidenum">
              <a:rPr lang="en-US" smtClean="0">
                <a:solidFill>
                  <a:srgbClr val="000000"/>
                </a:solidFill>
              </a:rPr>
              <a:pPr>
                <a:defRPr/>
              </a:pPr>
              <a:t>‹#›</a:t>
            </a:fld>
            <a:endParaRPr lang="en-US" sz="1400" dirty="0">
              <a:solidFill>
                <a:srgbClr val="000000"/>
              </a:solidFill>
            </a:endParaRPr>
          </a:p>
        </p:txBody>
      </p:sp>
    </p:spTree>
    <p:extLst>
      <p:ext uri="{BB962C8B-B14F-4D97-AF65-F5344CB8AC3E}">
        <p14:creationId xmlns:p14="http://schemas.microsoft.com/office/powerpoint/2010/main" val="4275539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ubtitle with Two-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A4624807-03D1-4D82-87D2-E5151F74A2DA}" type="slidenum">
              <a:rPr lang="en-US" smtClean="0">
                <a:solidFill>
                  <a:srgbClr val="000000"/>
                </a:solidFill>
              </a:rPr>
              <a:pPr>
                <a:defRPr/>
              </a:pPr>
              <a:t>‹#›</a:t>
            </a:fld>
            <a:endParaRPr lang="en-US" dirty="0">
              <a:solidFill>
                <a:srgbClr val="000000"/>
              </a:solidFill>
            </a:endParaRPr>
          </a:p>
        </p:txBody>
      </p:sp>
      <p:sp>
        <p:nvSpPr>
          <p:cNvPr id="5" name="Text Placeholder 4"/>
          <p:cNvSpPr>
            <a:spLocks noGrp="1"/>
          </p:cNvSpPr>
          <p:nvPr>
            <p:ph type="body" sz="quarter" idx="11"/>
          </p:nvPr>
        </p:nvSpPr>
        <p:spPr>
          <a:xfrm>
            <a:off x="479425" y="1437371"/>
            <a:ext cx="8229600" cy="607560"/>
          </a:xfrm>
        </p:spPr>
        <p:txBody>
          <a:bodyPr/>
          <a:lstStyle/>
          <a:p>
            <a:pPr lvl="0"/>
            <a:r>
              <a:rPr lang="en-US"/>
              <a:t>Click to edit Master text styles</a:t>
            </a:r>
          </a:p>
        </p:txBody>
      </p:sp>
      <p:sp>
        <p:nvSpPr>
          <p:cNvPr id="6" name="Content Placeholder 3"/>
          <p:cNvSpPr>
            <a:spLocks noGrp="1"/>
          </p:cNvSpPr>
          <p:nvPr>
            <p:ph sz="half" idx="2" hasCustomPrompt="1"/>
          </p:nvPr>
        </p:nvSpPr>
        <p:spPr>
          <a:xfrm>
            <a:off x="457200" y="2104176"/>
            <a:ext cx="4040188" cy="4165995"/>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p:cNvSpPr>
            <a:spLocks noGrp="1"/>
          </p:cNvSpPr>
          <p:nvPr>
            <p:ph sz="half" idx="12" hasCustomPrompt="1"/>
          </p:nvPr>
        </p:nvSpPr>
        <p:spPr>
          <a:xfrm>
            <a:off x="4673600" y="2111433"/>
            <a:ext cx="4040188" cy="4165995"/>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3887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9929"/>
            <a:ext cx="8229600" cy="470648"/>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37374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97741"/>
            <a:ext cx="4040188" cy="4208930"/>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37374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097741"/>
            <a:ext cx="4041775" cy="4208929"/>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8"/>
          <p:cNvSpPr>
            <a:spLocks noGrp="1"/>
          </p:cNvSpPr>
          <p:nvPr>
            <p:ph type="sldNum" sz="quarter" idx="11"/>
          </p:nvPr>
        </p:nvSpPr>
        <p:spPr/>
        <p:txBody>
          <a:bodyPr/>
          <a:lstStyle>
            <a:lvl1pPr>
              <a:defRPr/>
            </a:lvl1pPr>
          </a:lstStyle>
          <a:p>
            <a:pPr>
              <a:defRPr/>
            </a:pPr>
            <a:fld id="{F82C9170-F4A7-4869-98A2-C5C61E4B3278}" type="slidenum">
              <a:rPr lang="en-US">
                <a:solidFill>
                  <a:srgbClr val="000000"/>
                </a:solidFill>
              </a:rPr>
              <a:pPr>
                <a:defRPr/>
              </a:pPr>
              <a:t>‹#›</a:t>
            </a:fld>
            <a:endParaRPr lang="en-US" sz="1400" dirty="0">
              <a:solidFill>
                <a:srgbClr val="000000"/>
              </a:solidFill>
              <a:latin typeface="Arial" charset="0"/>
            </a:endParaRPr>
          </a:p>
        </p:txBody>
      </p:sp>
    </p:spTree>
    <p:extLst>
      <p:ext uri="{BB962C8B-B14F-4D97-AF65-F5344CB8AC3E}">
        <p14:creationId xmlns:p14="http://schemas.microsoft.com/office/powerpoint/2010/main" val="3348756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0646" y="793376"/>
            <a:ext cx="8229600" cy="603504"/>
          </a:xfrm>
        </p:spPr>
        <p:txBody>
          <a:bodyPr/>
          <a:lstStyle/>
          <a:p>
            <a:r>
              <a:rPr lang="en-US"/>
              <a:t>Click to edit Master title style</a:t>
            </a:r>
            <a:endParaRPr lang="en-US" dirty="0"/>
          </a:p>
        </p:txBody>
      </p:sp>
      <p:sp>
        <p:nvSpPr>
          <p:cNvPr id="4" name="Slide Number Placeholder 4"/>
          <p:cNvSpPr>
            <a:spLocks noGrp="1"/>
          </p:cNvSpPr>
          <p:nvPr>
            <p:ph type="sldNum" sz="quarter" idx="11"/>
          </p:nvPr>
        </p:nvSpPr>
        <p:spPr/>
        <p:txBody>
          <a:bodyPr/>
          <a:lstStyle>
            <a:lvl1pPr>
              <a:defRPr/>
            </a:lvl1pPr>
          </a:lstStyle>
          <a:p>
            <a:pPr>
              <a:defRPr/>
            </a:pPr>
            <a:fld id="{F6CEB9F7-E20C-4A9F-A27B-04456B6CAFA0}" type="slidenum">
              <a:rPr lang="en-US">
                <a:solidFill>
                  <a:srgbClr val="000000"/>
                </a:solidFill>
              </a:rPr>
              <a:pPr>
                <a:defRPr/>
              </a:pPr>
              <a:t>‹#›</a:t>
            </a:fld>
            <a:endParaRPr lang="en-US" sz="1400" dirty="0">
              <a:solidFill>
                <a:srgbClr val="000000"/>
              </a:solidFill>
              <a:latin typeface="Arial" charset="0"/>
            </a:endParaRPr>
          </a:p>
        </p:txBody>
      </p:sp>
    </p:spTree>
    <p:extLst>
      <p:ext uri="{BB962C8B-B14F-4D97-AF65-F5344CB8AC3E}">
        <p14:creationId xmlns:p14="http://schemas.microsoft.com/office/powerpoint/2010/main" val="550526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 Title Content Only">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solidFill>
                  <a:srgbClr val="000000"/>
                </a:solidFill>
              </a:rPr>
              <a:pPr>
                <a:defRPr/>
              </a:pPr>
              <a:t>‹#›</a:t>
            </a:fld>
            <a:endParaRPr lang="en-US" sz="1400" dirty="0">
              <a:solidFill>
                <a:srgbClr val="000000"/>
              </a:solidFill>
              <a:latin typeface="Arial" charset="0"/>
            </a:endParaRPr>
          </a:p>
        </p:txBody>
      </p:sp>
      <p:sp>
        <p:nvSpPr>
          <p:cNvPr id="5" name="Text Placeholder 4"/>
          <p:cNvSpPr>
            <a:spLocks noGrp="1"/>
          </p:cNvSpPr>
          <p:nvPr>
            <p:ph type="body" sz="quarter" idx="12"/>
          </p:nvPr>
        </p:nvSpPr>
        <p:spPr>
          <a:xfrm>
            <a:off x="881063" y="980902"/>
            <a:ext cx="7348537" cy="51706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77850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SW-Powerpt-3"/>
          <p:cNvPicPr>
            <a:picLocks noChangeAspect="1" noChangeArrowheads="1"/>
          </p:cNvPicPr>
          <p:nvPr/>
        </p:nvPicPr>
        <p:blipFill>
          <a:blip r:embed="rId16" cstate="print"/>
          <a:srcRect/>
          <a:stretch>
            <a:fillRect/>
          </a:stretch>
        </p:blipFill>
        <p:spPr bwMode="auto">
          <a:xfrm>
            <a:off x="14288" y="0"/>
            <a:ext cx="9144000"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470646" y="780210"/>
            <a:ext cx="8229601" cy="604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3"/>
          <p:cNvSpPr>
            <a:spLocks noGrp="1" noChangeArrowheads="1"/>
          </p:cNvSpPr>
          <p:nvPr>
            <p:ph type="body" idx="1"/>
          </p:nvPr>
        </p:nvSpPr>
        <p:spPr bwMode="auto">
          <a:xfrm>
            <a:off x="470647" y="1438834"/>
            <a:ext cx="8243047" cy="48812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270" name="Rectangle 6"/>
          <p:cNvSpPr>
            <a:spLocks noGrp="1" noChangeArrowheads="1"/>
          </p:cNvSpPr>
          <p:nvPr>
            <p:ph type="sldNum" sz="quarter" idx="4"/>
          </p:nvPr>
        </p:nvSpPr>
        <p:spPr bwMode="auto">
          <a:xfrm>
            <a:off x="8140700" y="6671329"/>
            <a:ext cx="1017588" cy="18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ea typeface="+mn-ea"/>
              </a:defRPr>
            </a:lvl1pPr>
          </a:lstStyle>
          <a:p>
            <a:pPr eaLnBrk="0" fontAlgn="base" hangingPunct="0">
              <a:spcBef>
                <a:spcPct val="0"/>
              </a:spcBef>
              <a:spcAft>
                <a:spcPct val="0"/>
              </a:spcAft>
              <a:defRPr/>
            </a:pPr>
            <a:fld id="{A4624807-03D1-4D82-87D2-E5151F74A2DA}" type="slidenum">
              <a:rPr lang="en-US" smtClean="0">
                <a:solidFill>
                  <a:srgbClr val="000000"/>
                </a:solidFill>
              </a:rPr>
              <a:pPr eaLnBrk="0" fontAlgn="base" hangingPunct="0">
                <a:spcBef>
                  <a:spcPct val="0"/>
                </a:spcBef>
                <a:spcAft>
                  <a:spcPct val="0"/>
                </a:spcAft>
                <a:defRPr/>
              </a:pPr>
              <a:t>‹#›</a:t>
            </a:fld>
            <a:endParaRPr lang="en-US" dirty="0">
              <a:solidFill>
                <a:srgbClr val="000000"/>
              </a:solidFill>
            </a:endParaRPr>
          </a:p>
        </p:txBody>
      </p:sp>
      <p:sp>
        <p:nvSpPr>
          <p:cNvPr id="13" name="TextBox 12"/>
          <p:cNvSpPr txBox="1"/>
          <p:nvPr/>
        </p:nvSpPr>
        <p:spPr>
          <a:xfrm>
            <a:off x="4124325" y="6223544"/>
            <a:ext cx="4989513" cy="400110"/>
          </a:xfrm>
          <a:prstGeom prst="rect">
            <a:avLst/>
          </a:prstGeom>
          <a:solidFill>
            <a:srgbClr val="91A3BB"/>
          </a:solidFill>
          <a:ln>
            <a:solidFill>
              <a:schemeClr val="tx1"/>
            </a:solidFill>
          </a:ln>
        </p:spPr>
        <p:txBody>
          <a:bodyPr>
            <a:spAutoFit/>
          </a:bodyPr>
          <a:lstStyle/>
          <a:p>
            <a:pPr algn="r" eaLnBrk="0" fontAlgn="base" hangingPunct="0">
              <a:spcBef>
                <a:spcPct val="0"/>
              </a:spcBef>
              <a:spcAft>
                <a:spcPct val="0"/>
              </a:spcAft>
              <a:defRPr/>
            </a:pPr>
            <a:r>
              <a:rPr lang="en-US" sz="1000" dirty="0">
                <a:solidFill>
                  <a:srgbClr val="000000"/>
                </a:solidFill>
                <a:ea typeface="ＭＳ Ｐゴシック" pitchFamily="16" charset="-128"/>
              </a:rPr>
              <a:t>303: Childhood</a:t>
            </a:r>
            <a:r>
              <a:rPr lang="en-US" sz="1000" baseline="0" dirty="0">
                <a:solidFill>
                  <a:srgbClr val="000000"/>
                </a:solidFill>
                <a:ea typeface="ＭＳ Ｐゴシック" pitchFamily="16" charset="-128"/>
              </a:rPr>
              <a:t> Mental Health Issues:</a:t>
            </a:r>
          </a:p>
          <a:p>
            <a:pPr algn="r" eaLnBrk="0" fontAlgn="base" hangingPunct="0">
              <a:spcBef>
                <a:spcPct val="0"/>
              </a:spcBef>
              <a:spcAft>
                <a:spcPct val="0"/>
              </a:spcAft>
              <a:defRPr/>
            </a:pPr>
            <a:r>
              <a:rPr lang="en-US" sz="1000" baseline="0" dirty="0">
                <a:solidFill>
                  <a:srgbClr val="000000"/>
                </a:solidFill>
                <a:ea typeface="ＭＳ Ｐゴシック" pitchFamily="16" charset="-128"/>
              </a:rPr>
              <a:t>An Introduction for Child Welfare Professionals</a:t>
            </a:r>
            <a:endParaRPr lang="en-US" sz="1000" dirty="0">
              <a:solidFill>
                <a:srgbClr val="000000"/>
              </a:solidFill>
              <a:ea typeface="ＭＳ Ｐゴシック" pitchFamily="16" charset="-128"/>
            </a:endParaRPr>
          </a:p>
        </p:txBody>
      </p:sp>
      <p:grpSp>
        <p:nvGrpSpPr>
          <p:cNvPr id="14" name="Group 17"/>
          <p:cNvGrpSpPr>
            <a:grpSpLocks/>
          </p:cNvGrpSpPr>
          <p:nvPr/>
        </p:nvGrpSpPr>
        <p:grpSpPr bwMode="auto">
          <a:xfrm>
            <a:off x="14288" y="6343650"/>
            <a:ext cx="4024312" cy="246063"/>
            <a:chOff x="14514" y="6343702"/>
            <a:chExt cx="4023360" cy="246221"/>
          </a:xfrm>
        </p:grpSpPr>
        <p:sp>
          <p:nvSpPr>
            <p:cNvPr id="15" name="TextBox 14"/>
            <p:cNvSpPr txBox="1"/>
            <p:nvPr userDrawn="1"/>
          </p:nvSpPr>
          <p:spPr>
            <a:xfrm>
              <a:off x="14514" y="6343702"/>
              <a:ext cx="4023360" cy="246221"/>
            </a:xfrm>
            <a:prstGeom prst="rect">
              <a:avLst/>
            </a:prstGeom>
            <a:solidFill>
              <a:srgbClr val="91A3BB"/>
            </a:solidFill>
            <a:ln w="6350">
              <a:solidFill>
                <a:schemeClr val="tx1"/>
              </a:solidFill>
            </a:ln>
          </p:spPr>
          <p:txBody>
            <a:bodyPr>
              <a:spAutoFit/>
            </a:bodyPr>
            <a:lstStyle/>
            <a:p>
              <a:pPr eaLnBrk="0" fontAlgn="base" hangingPunct="0">
                <a:spcBef>
                  <a:spcPct val="0"/>
                </a:spcBef>
                <a:spcAft>
                  <a:spcPct val="0"/>
                </a:spcAft>
                <a:defRPr/>
              </a:pPr>
              <a:r>
                <a:rPr lang="en-US" sz="1000" dirty="0">
                  <a:solidFill>
                    <a:srgbClr val="000000"/>
                  </a:solidFill>
                  <a:ea typeface="ＭＳ Ｐゴシック" pitchFamily="16" charset="-128"/>
                </a:rPr>
                <a:t>The Pennsylvania Child Welfare Resource Center</a:t>
              </a:r>
            </a:p>
          </p:txBody>
        </p:sp>
        <p:cxnSp>
          <p:nvCxnSpPr>
            <p:cNvPr id="16" name="Straight Connector 15"/>
            <p:cNvCxnSpPr/>
            <p:nvPr userDrawn="1"/>
          </p:nvCxnSpPr>
          <p:spPr>
            <a:xfrm>
              <a:off x="95457" y="6554976"/>
              <a:ext cx="2845715" cy="4765"/>
            </a:xfrm>
            <a:prstGeom prst="line">
              <a:avLst/>
            </a:prstGeom>
            <a:ln w="9525">
              <a:solidFill>
                <a:srgbClr val="E5D19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69591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 id="2147483675" r:id="rId14"/>
  </p:sldLayoutIdLst>
  <p:hf hdr="0" ftr="0" dt="0"/>
  <p:txStyles>
    <p:titleStyle>
      <a:lvl1pPr algn="l" rtl="0" eaLnBrk="1" fontAlgn="base" hangingPunct="1">
        <a:spcBef>
          <a:spcPct val="0"/>
        </a:spcBef>
        <a:spcAft>
          <a:spcPct val="0"/>
        </a:spcAft>
        <a:defRPr sz="27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p:titleStyle>
    <p:body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07848" y="1873622"/>
            <a:ext cx="8531352" cy="304800"/>
          </a:xfrm>
        </p:spPr>
        <p:txBody>
          <a:bodyPr/>
          <a:lstStyle/>
          <a:p>
            <a:r>
              <a:rPr lang="en-US" b="1" dirty="0">
                <a:latin typeface="Arial" panose="020B0604020202020204" pitchFamily="34" charset="0"/>
                <a:cs typeface="Arial" panose="020B0604020202020204" pitchFamily="34" charset="0"/>
              </a:rPr>
              <a:t>An Introduction for Child Welfare Professionals</a:t>
            </a:r>
          </a:p>
          <a:p>
            <a:endParaRPr lang="en-US" dirty="0"/>
          </a:p>
        </p:txBody>
      </p:sp>
      <p:sp>
        <p:nvSpPr>
          <p:cNvPr id="2" name="Title 1">
            <a:extLst>
              <a:ext uri="{FF2B5EF4-FFF2-40B4-BE49-F238E27FC236}">
                <a16:creationId xmlns:a16="http://schemas.microsoft.com/office/drawing/2014/main" id="{FAD6F6D7-B5FA-4AC5-AA8D-B6243E674780}"/>
              </a:ext>
            </a:extLst>
          </p:cNvPr>
          <p:cNvSpPr>
            <a:spLocks noGrp="1"/>
          </p:cNvSpPr>
          <p:nvPr>
            <p:ph type="title" idx="4294967295"/>
          </p:nvPr>
        </p:nvSpPr>
        <p:spPr>
          <a:xfrm>
            <a:off x="324255" y="1139184"/>
            <a:ext cx="8392399" cy="762000"/>
          </a:xfrm>
        </p:spPr>
        <p:txBody>
          <a:bodyPr/>
          <a:lstStyle/>
          <a:p>
            <a:r>
              <a:rPr lang="en-US" sz="3200" dirty="0">
                <a:solidFill>
                  <a:schemeClr val="bg1"/>
                </a:solidFill>
                <a:latin typeface="Arial" panose="020B0604020202020204" pitchFamily="34" charset="0"/>
                <a:cs typeface="Arial" panose="020B0604020202020204" pitchFamily="34" charset="0"/>
              </a:rPr>
              <a:t>303: Childhood Mental Health Issues</a:t>
            </a:r>
            <a:endParaRPr lang="en-US" sz="3200" dirty="0">
              <a:solidFill>
                <a:schemeClr val="bg1"/>
              </a:solidFill>
            </a:endParaRPr>
          </a:p>
        </p:txBody>
      </p:sp>
    </p:spTree>
    <p:extLst>
      <p:ext uri="{BB962C8B-B14F-4D97-AF65-F5344CB8AC3E}">
        <p14:creationId xmlns:p14="http://schemas.microsoft.com/office/powerpoint/2010/main" val="2453497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44D8B5E-799F-4C9F-9C15-B851A1C9FD39}"/>
              </a:ext>
            </a:extLst>
          </p:cNvPr>
          <p:cNvSpPr>
            <a:spLocks noGrp="1"/>
          </p:cNvSpPr>
          <p:nvPr>
            <p:ph type="title"/>
          </p:nvPr>
        </p:nvSpPr>
        <p:spPr>
          <a:xfrm>
            <a:off x="457200" y="1136276"/>
            <a:ext cx="8229600" cy="470648"/>
          </a:xfrm>
        </p:spPr>
        <p:txBody>
          <a:bodyPr/>
          <a:lstStyle/>
          <a:p>
            <a:r>
              <a:rPr lang="en-US" dirty="0">
                <a:solidFill>
                  <a:srgbClr val="003594"/>
                </a:solidFill>
                <a:latin typeface="Arial" panose="020B0604020202020204" pitchFamily="34" charset="0"/>
                <a:cs typeface="Arial" panose="020B0604020202020204" pitchFamily="34" charset="0"/>
              </a:rPr>
              <a:t>STIGMA</a:t>
            </a:r>
          </a:p>
        </p:txBody>
      </p:sp>
      <p:sp>
        <p:nvSpPr>
          <p:cNvPr id="9" name="Content Placeholder 3">
            <a:extLst>
              <a:ext uri="{FF2B5EF4-FFF2-40B4-BE49-F238E27FC236}">
                <a16:creationId xmlns:a16="http://schemas.microsoft.com/office/drawing/2014/main" id="{48F66B23-8666-4A8E-A3E5-7F4BC64E9400}"/>
              </a:ext>
            </a:extLst>
          </p:cNvPr>
          <p:cNvSpPr txBox="1">
            <a:spLocks/>
          </p:cNvSpPr>
          <p:nvPr/>
        </p:nvSpPr>
        <p:spPr bwMode="auto">
          <a:xfrm>
            <a:off x="501000" y="2209801"/>
            <a:ext cx="80334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ctr">
              <a:lnSpc>
                <a:spcPct val="150000"/>
              </a:lnSpc>
              <a:spcBef>
                <a:spcPts val="0"/>
              </a:spcBef>
              <a:buFontTx/>
              <a:buNone/>
            </a:pPr>
            <a:r>
              <a:rPr lang="en-US" sz="2400" dirty="0">
                <a:latin typeface="Arial" panose="020B0604020202020204" pitchFamily="34" charset="0"/>
                <a:cs typeface="Arial" panose="020B0604020202020204" pitchFamily="34" charset="0"/>
              </a:rPr>
              <a:t>Stigma is a severe social disapproval of personal characteristics or beliefs that are against cultural norms.</a:t>
            </a:r>
          </a:p>
        </p:txBody>
      </p:sp>
      <p:sp>
        <p:nvSpPr>
          <p:cNvPr id="12" name="Slide Number Placeholder 1">
            <a:extLst>
              <a:ext uri="{FF2B5EF4-FFF2-40B4-BE49-F238E27FC236}">
                <a16:creationId xmlns:a16="http://schemas.microsoft.com/office/drawing/2014/main" id="{ED75D46F-E62A-437D-8E7C-71D1A13D671D}"/>
              </a:ext>
            </a:extLst>
          </p:cNvPr>
          <p:cNvSpPr txBox="1">
            <a:spLocks/>
          </p:cNvSpPr>
          <p:nvPr/>
        </p:nvSpPr>
        <p:spPr>
          <a:xfrm>
            <a:off x="8126412" y="6656424"/>
            <a:ext cx="1017588" cy="201576"/>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7F7BBE67-B3D0-4F17-AB43-0FFFF70BD775}" type="slidenum">
              <a:rPr lang="en-US" sz="1200" smtClean="0">
                <a:solidFill>
                  <a:schemeClr val="bg1"/>
                </a:solidFill>
              </a:rPr>
              <a:pPr algn="r">
                <a:defRPr/>
              </a:pPr>
              <a:t>10</a:t>
            </a:fld>
            <a:endParaRPr lang="en-US" sz="1200" dirty="0">
              <a:solidFill>
                <a:schemeClr val="bg1"/>
              </a:solidFill>
              <a:latin typeface="Arial" charset="0"/>
            </a:endParaRPr>
          </a:p>
        </p:txBody>
      </p:sp>
    </p:spTree>
    <p:extLst>
      <p:ext uri="{BB962C8B-B14F-4D97-AF65-F5344CB8AC3E}">
        <p14:creationId xmlns:p14="http://schemas.microsoft.com/office/powerpoint/2010/main" val="169095355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33400" y="779928"/>
            <a:ext cx="7924800" cy="1048871"/>
          </a:xfrm>
        </p:spPr>
        <p:txBody>
          <a:bodyPr/>
          <a:lstStyle/>
          <a:p>
            <a:r>
              <a:rPr lang="en-US" dirty="0">
                <a:solidFill>
                  <a:srgbClr val="003594"/>
                </a:solidFill>
                <a:latin typeface="Arial" panose="020B0604020202020204" pitchFamily="34" charset="0"/>
                <a:cs typeface="Arial" panose="020B0604020202020204" pitchFamily="34" charset="0"/>
              </a:rPr>
              <a:t>Helping Families Understand Their Child/Adolescent’s Development</a:t>
            </a:r>
          </a:p>
        </p:txBody>
      </p:sp>
      <p:sp>
        <p:nvSpPr>
          <p:cNvPr id="87044" name="Rectangle 4"/>
          <p:cNvSpPr>
            <a:spLocks noGrp="1" noChangeArrowheads="1"/>
          </p:cNvSpPr>
          <p:nvPr>
            <p:ph type="body" sz="half" idx="1"/>
          </p:nvPr>
        </p:nvSpPr>
        <p:spPr>
          <a:xfrm>
            <a:off x="457200" y="1828800"/>
            <a:ext cx="4038600" cy="4477870"/>
          </a:xfrm>
        </p:spPr>
        <p:txBody>
          <a:bodyPr/>
          <a:lstStyle/>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Share information on developmental expectations that fit the philosophy, cultural worldview and current patterns within the family.</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Encourage connections with family members and friends that have experience with child rearing.</a:t>
            </a:r>
          </a:p>
        </p:txBody>
      </p:sp>
      <p:sp>
        <p:nvSpPr>
          <p:cNvPr id="87045" name="Rectangle 5"/>
          <p:cNvSpPr>
            <a:spLocks noGrp="1" noChangeArrowheads="1"/>
          </p:cNvSpPr>
          <p:nvPr>
            <p:ph type="body" sz="half" idx="2"/>
          </p:nvPr>
        </p:nvSpPr>
        <p:spPr>
          <a:xfrm>
            <a:off x="4648200" y="1828799"/>
            <a:ext cx="4114800" cy="4477871"/>
          </a:xfrm>
        </p:spPr>
        <p:txBody>
          <a:bodyPr/>
          <a:lstStyle/>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Identify mentors who can provide individualized education</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Arrange for parenting classes, parent support groups</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Provide resource materials</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Model appropriate interactions and  expectations</a:t>
            </a:r>
          </a:p>
        </p:txBody>
      </p:sp>
      <p:sp>
        <p:nvSpPr>
          <p:cNvPr id="2" name="Slide Number Placeholder 1"/>
          <p:cNvSpPr>
            <a:spLocks noGrp="1"/>
          </p:cNvSpPr>
          <p:nvPr>
            <p:ph type="sldNum" sz="quarter" idx="11"/>
          </p:nvPr>
        </p:nvSpPr>
        <p:spPr/>
        <p:txBody>
          <a:bodyPr/>
          <a:lstStyle/>
          <a:p>
            <a:pPr>
              <a:defRPr/>
            </a:pPr>
            <a:fld id="{7F7BBE67-B3D0-4F17-AB43-0FFFF70BD775}" type="slidenum">
              <a:rPr lang="en-US" smtClean="0">
                <a:solidFill>
                  <a:srgbClr val="000000"/>
                </a:solidFill>
              </a:rPr>
              <a:pPr>
                <a:defRPr/>
              </a:pPr>
              <a:t>11</a:t>
            </a:fld>
            <a:endParaRPr lang="en-US" sz="1400" dirty="0">
              <a:solidFill>
                <a:srgbClr val="000000"/>
              </a:solidFill>
              <a:latin typeface="Arial" charset="0"/>
            </a:endParaRPr>
          </a:p>
        </p:txBody>
      </p:sp>
    </p:spTree>
    <p:extLst>
      <p:ext uri="{BB962C8B-B14F-4D97-AF65-F5344CB8AC3E}">
        <p14:creationId xmlns:p14="http://schemas.microsoft.com/office/powerpoint/2010/main" val="3605455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9929"/>
            <a:ext cx="8991600" cy="470648"/>
          </a:xfrm>
        </p:spPr>
        <p:txBody>
          <a:bodyPr/>
          <a:lstStyle/>
          <a:p>
            <a:r>
              <a:rPr lang="en-US" dirty="0">
                <a:solidFill>
                  <a:srgbClr val="003594"/>
                </a:solidFill>
                <a:latin typeface="Arial" panose="020B0604020202020204" pitchFamily="34" charset="0"/>
                <a:cs typeface="Arial" panose="020B0604020202020204" pitchFamily="34" charset="0"/>
              </a:rPr>
              <a:t>Solution-Focused Questions: Exception and Scaling</a:t>
            </a:r>
          </a:p>
        </p:txBody>
      </p:sp>
      <p:sp>
        <p:nvSpPr>
          <p:cNvPr id="3" name="Text Placeholder 2"/>
          <p:cNvSpPr>
            <a:spLocks noGrp="1"/>
          </p:cNvSpPr>
          <p:nvPr>
            <p:ph type="body" idx="1"/>
          </p:nvPr>
        </p:nvSpPr>
        <p:spPr/>
        <p:txBody>
          <a:bodyPr/>
          <a:lstStyle/>
          <a:p>
            <a:r>
              <a:rPr lang="en-US" sz="2500" dirty="0">
                <a:latin typeface="Arial" panose="020B0604020202020204" pitchFamily="34" charset="0"/>
                <a:cs typeface="Arial" panose="020B0604020202020204" pitchFamily="34" charset="0"/>
              </a:rPr>
              <a:t>Exception Questions</a:t>
            </a:r>
          </a:p>
        </p:txBody>
      </p:sp>
      <p:sp>
        <p:nvSpPr>
          <p:cNvPr id="4" name="Content Placeholder 3"/>
          <p:cNvSpPr>
            <a:spLocks noGrp="1"/>
          </p:cNvSpPr>
          <p:nvPr>
            <p:ph sz="half" idx="2"/>
          </p:nvPr>
        </p:nvSpPr>
        <p:spPr/>
        <p:txBody>
          <a:bodyPr/>
          <a:lstStyle/>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Elicit information about times when their problems could have occurred but didn’t or were less severe</a:t>
            </a:r>
          </a:p>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Focus on the who, what, when, and where </a:t>
            </a:r>
            <a:r>
              <a:rPr lang="en-US" sz="2200" dirty="0">
                <a:solidFill>
                  <a:schemeClr val="tx2"/>
                </a:solidFill>
                <a:latin typeface="Arial" panose="020B0604020202020204" pitchFamily="34" charset="0"/>
                <a:cs typeface="Arial" panose="020B0604020202020204" pitchFamily="34" charset="0"/>
              </a:rPr>
              <a:t>NOT</a:t>
            </a:r>
            <a:r>
              <a:rPr lang="en-US" sz="2200" dirty="0">
                <a:latin typeface="Arial" panose="020B0604020202020204" pitchFamily="34" charset="0"/>
                <a:cs typeface="Arial" panose="020B0604020202020204" pitchFamily="34" charset="0"/>
              </a:rPr>
              <a:t> why</a:t>
            </a:r>
          </a:p>
        </p:txBody>
      </p:sp>
      <p:sp>
        <p:nvSpPr>
          <p:cNvPr id="5" name="Text Placeholder 4"/>
          <p:cNvSpPr>
            <a:spLocks noGrp="1"/>
          </p:cNvSpPr>
          <p:nvPr>
            <p:ph type="body" sz="quarter" idx="3"/>
          </p:nvPr>
        </p:nvSpPr>
        <p:spPr/>
        <p:txBody>
          <a:bodyPr/>
          <a:lstStyle/>
          <a:p>
            <a:r>
              <a:rPr lang="en-US" sz="2500" dirty="0">
                <a:latin typeface="Arial" panose="020B0604020202020204" pitchFamily="34" charset="0"/>
                <a:cs typeface="Arial" panose="020B0604020202020204" pitchFamily="34" charset="0"/>
              </a:rPr>
              <a:t>Scaling Questions</a:t>
            </a:r>
          </a:p>
        </p:txBody>
      </p:sp>
      <p:sp>
        <p:nvSpPr>
          <p:cNvPr id="6" name="Content Placeholder 5"/>
          <p:cNvSpPr>
            <a:spLocks noGrp="1"/>
          </p:cNvSpPr>
          <p:nvPr>
            <p:ph sz="quarter" idx="4"/>
          </p:nvPr>
        </p:nvSpPr>
        <p:spPr>
          <a:xfrm>
            <a:off x="4645025" y="2097741"/>
            <a:ext cx="4270375" cy="4208929"/>
          </a:xfrm>
        </p:spPr>
        <p:txBody>
          <a:bodyPr/>
          <a:lstStyle/>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Invite clients to put their observations, impressions, and predictions on a scale of 0 (no chance) to 10 (every chance)</a:t>
            </a:r>
          </a:p>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Need to be specific</a:t>
            </a:r>
          </a:p>
          <a:p>
            <a:pPr marL="0" indent="0" algn="r">
              <a:buNone/>
            </a:pPr>
            <a:r>
              <a:rPr lang="en-US" sz="2200" dirty="0">
                <a:latin typeface="Arial" panose="020B0604020202020204" pitchFamily="34" charset="0"/>
                <a:cs typeface="Arial" panose="020B0604020202020204" pitchFamily="34" charset="0"/>
              </a:rPr>
              <a:t>(Shulman, 2006)</a:t>
            </a:r>
          </a:p>
        </p:txBody>
      </p:sp>
      <p:sp>
        <p:nvSpPr>
          <p:cNvPr id="7" name="Slide Number Placeholder 6"/>
          <p:cNvSpPr>
            <a:spLocks noGrp="1"/>
          </p:cNvSpPr>
          <p:nvPr>
            <p:ph type="sldNum" sz="quarter" idx="11"/>
          </p:nvPr>
        </p:nvSpPr>
        <p:spPr/>
        <p:txBody>
          <a:bodyPr/>
          <a:lstStyle/>
          <a:p>
            <a:pPr>
              <a:defRPr/>
            </a:pPr>
            <a:fld id="{F82C9170-F4A7-4869-98A2-C5C61E4B3278}" type="slidenum">
              <a:rPr lang="en-US" smtClean="0">
                <a:solidFill>
                  <a:srgbClr val="000000"/>
                </a:solidFill>
              </a:rPr>
              <a:pPr>
                <a:defRPr/>
              </a:pPr>
              <a:t>12</a:t>
            </a:fld>
            <a:endParaRPr lang="en-US" sz="1400" dirty="0">
              <a:solidFill>
                <a:srgbClr val="000000"/>
              </a:solidFill>
              <a:latin typeface="Arial" charset="0"/>
            </a:endParaRPr>
          </a:p>
        </p:txBody>
      </p:sp>
    </p:spTree>
    <p:extLst>
      <p:ext uri="{BB962C8B-B14F-4D97-AF65-F5344CB8AC3E}">
        <p14:creationId xmlns:p14="http://schemas.microsoft.com/office/powerpoint/2010/main" val="300088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Solution-Focused Questions: Miracle Questions</a:t>
            </a:r>
          </a:p>
        </p:txBody>
      </p:sp>
      <p:sp>
        <p:nvSpPr>
          <p:cNvPr id="4" name="Content Placeholder 3"/>
          <p:cNvSpPr>
            <a:spLocks noGrp="1"/>
          </p:cNvSpPr>
          <p:nvPr>
            <p:ph sz="half" idx="2"/>
          </p:nvPr>
        </p:nvSpPr>
        <p:spPr>
          <a:xfrm>
            <a:off x="457200" y="1371600"/>
            <a:ext cx="8318400" cy="4935071"/>
          </a:xfrm>
        </p:spPr>
        <p:txBody>
          <a:bodyPr/>
          <a:lstStyle/>
          <a:p>
            <a:pPr>
              <a:lnSpc>
                <a:spcPct val="150000"/>
              </a:lnSpc>
              <a:spcBef>
                <a:spcPts val="0"/>
              </a:spcBef>
              <a:spcAft>
                <a:spcPts val="600"/>
              </a:spcAft>
            </a:pPr>
            <a:r>
              <a:rPr lang="en-US" dirty="0">
                <a:latin typeface="Arial" panose="020B0604020202020204" pitchFamily="34" charset="0"/>
                <a:cs typeface="Arial" panose="020B0604020202020204" pitchFamily="34" charset="0"/>
              </a:rPr>
              <a:t>Give permission to think about an unlimited range of possibilities for change</a:t>
            </a:r>
          </a:p>
          <a:p>
            <a:pPr>
              <a:lnSpc>
                <a:spcPct val="150000"/>
              </a:lnSpc>
              <a:spcBef>
                <a:spcPts val="0"/>
              </a:spcBef>
              <a:spcAft>
                <a:spcPts val="600"/>
              </a:spcAft>
            </a:pPr>
            <a:r>
              <a:rPr lang="en-US" dirty="0">
                <a:latin typeface="Arial" panose="020B0604020202020204" pitchFamily="34" charset="0"/>
                <a:cs typeface="Arial" panose="020B0604020202020204" pitchFamily="34" charset="0"/>
              </a:rPr>
              <a:t>Move the focus away from problems toward a more satisfying life</a:t>
            </a:r>
          </a:p>
          <a:p>
            <a:pPr marL="0" indent="0" algn="r">
              <a:lnSpc>
                <a:spcPct val="150000"/>
              </a:lnSpc>
              <a:spcBef>
                <a:spcPts val="0"/>
              </a:spcBef>
              <a:spcAft>
                <a:spcPts val="600"/>
              </a:spcAft>
              <a:buNone/>
            </a:pPr>
            <a:r>
              <a:rPr lang="en-US" dirty="0">
                <a:latin typeface="Arial" panose="020B0604020202020204" pitchFamily="34" charset="0"/>
                <a:cs typeface="Arial" panose="020B0604020202020204" pitchFamily="34" charset="0"/>
              </a:rPr>
              <a:t>(Shulman, 2006)</a:t>
            </a:r>
          </a:p>
          <a:p>
            <a:pPr marL="0" indent="0">
              <a:buNone/>
            </a:pPr>
            <a:endParaRPr lang="en-US" dirty="0"/>
          </a:p>
        </p:txBody>
      </p:sp>
      <p:sp>
        <p:nvSpPr>
          <p:cNvPr id="7" name="Slide Number Placeholder 6"/>
          <p:cNvSpPr>
            <a:spLocks noGrp="1"/>
          </p:cNvSpPr>
          <p:nvPr>
            <p:ph type="sldNum" sz="quarter" idx="11"/>
          </p:nvPr>
        </p:nvSpPr>
        <p:spPr/>
        <p:txBody>
          <a:bodyPr/>
          <a:lstStyle/>
          <a:p>
            <a:pPr>
              <a:defRPr/>
            </a:pPr>
            <a:fld id="{F82C9170-F4A7-4869-98A2-C5C61E4B3278}" type="slidenum">
              <a:rPr lang="en-US" smtClean="0">
                <a:solidFill>
                  <a:srgbClr val="000000"/>
                </a:solidFill>
              </a:rPr>
              <a:pPr>
                <a:defRPr/>
              </a:pPr>
              <a:t>13</a:t>
            </a:fld>
            <a:endParaRPr lang="en-US" sz="1400" dirty="0">
              <a:solidFill>
                <a:srgbClr val="000000"/>
              </a:solidFill>
              <a:latin typeface="Arial" charset="0"/>
            </a:endParaRPr>
          </a:p>
        </p:txBody>
      </p:sp>
    </p:spTree>
    <p:extLst>
      <p:ext uri="{BB962C8B-B14F-4D97-AF65-F5344CB8AC3E}">
        <p14:creationId xmlns:p14="http://schemas.microsoft.com/office/powerpoint/2010/main" val="1314553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Mental Health Service Use for Children</a:t>
            </a:r>
          </a:p>
        </p:txBody>
      </p:sp>
      <p:sp>
        <p:nvSpPr>
          <p:cNvPr id="3" name="Content Placeholder 2"/>
          <p:cNvSpPr>
            <a:spLocks noGrp="1"/>
          </p:cNvSpPr>
          <p:nvPr>
            <p:ph idx="1"/>
          </p:nvPr>
        </p:nvSpPr>
        <p:spPr/>
        <p:txBody>
          <a:bodyPr/>
          <a:lstStyle/>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11.3% of U.S. children ages 2-7 (13.4% in PA) are reported by their parents to have been diagnosed with emotional, behavioral, or developmental conditions</a:t>
            </a:r>
          </a:p>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24.8% have family incomes below the Federal poverty level (23.6% in PA)</a:t>
            </a:r>
          </a:p>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29.4% had insurance, but it did not meet their mental health needs</a:t>
            </a:r>
          </a:p>
          <a:p>
            <a:pPr marL="0" indent="0" algn="r">
              <a:lnSpc>
                <a:spcPct val="150000"/>
              </a:lnSpc>
              <a:spcBef>
                <a:spcPts val="0"/>
              </a:spcBef>
              <a:spcAft>
                <a:spcPts val="600"/>
              </a:spcAft>
              <a:buNone/>
            </a:pPr>
            <a:r>
              <a:rPr lang="en-US" sz="2200" dirty="0">
                <a:latin typeface="Arial" panose="020B0604020202020204" pitchFamily="34" charset="0"/>
                <a:cs typeface="Arial" panose="020B0604020202020204" pitchFamily="34" charset="0"/>
              </a:rPr>
              <a:t>(U.S. Department of Health and Human Services, 2010)</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14</a:t>
            </a:fld>
            <a:endParaRPr lang="en-US" dirty="0">
              <a:solidFill>
                <a:srgbClr val="000000"/>
              </a:solidFill>
              <a:latin typeface="Arial" charset="0"/>
            </a:endParaRPr>
          </a:p>
        </p:txBody>
      </p:sp>
    </p:spTree>
    <p:extLst>
      <p:ext uri="{BB962C8B-B14F-4D97-AF65-F5344CB8AC3E}">
        <p14:creationId xmlns:p14="http://schemas.microsoft.com/office/powerpoint/2010/main" val="320356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6" y="793376"/>
            <a:ext cx="8520953" cy="591671"/>
          </a:xfrm>
        </p:spPr>
        <p:txBody>
          <a:bodyPr/>
          <a:lstStyle/>
          <a:p>
            <a:r>
              <a:rPr lang="en-US" dirty="0">
                <a:solidFill>
                  <a:srgbClr val="003594"/>
                </a:solidFill>
                <a:latin typeface="Arial" panose="020B0604020202020204" pitchFamily="34" charset="0"/>
                <a:cs typeface="Arial" panose="020B0604020202020204" pitchFamily="34" charset="0"/>
              </a:rPr>
              <a:t>Mental Health Service Use for Children, continued</a:t>
            </a:r>
          </a:p>
        </p:txBody>
      </p:sp>
      <p:sp>
        <p:nvSpPr>
          <p:cNvPr id="3" name="Content Placeholder 2"/>
          <p:cNvSpPr>
            <a:spLocks noGrp="1"/>
          </p:cNvSpPr>
          <p:nvPr>
            <p:ph idx="1"/>
          </p:nvPr>
        </p:nvSpPr>
        <p:spPr>
          <a:xfrm>
            <a:off x="470644" y="1385047"/>
            <a:ext cx="8444755" cy="4935071"/>
          </a:xfrm>
        </p:spPr>
        <p:txBody>
          <a:bodyPr/>
          <a:lstStyle/>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ADHD was the most prevalent diagnosis among children ages 3-17</a:t>
            </a:r>
          </a:p>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Boys were more likely than girls to have ADHD, behavioral or conduct problems, autism spectrum disorder, anxiety, and Tourette Syndrome</a:t>
            </a:r>
          </a:p>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Girls were more likely to be diagnosed with depression</a:t>
            </a:r>
          </a:p>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Suicide is the second leading cause of death among children ages 12-17</a:t>
            </a:r>
          </a:p>
          <a:p>
            <a:pPr marL="0" indent="0" algn="r">
              <a:lnSpc>
                <a:spcPct val="150000"/>
              </a:lnSpc>
              <a:spcBef>
                <a:spcPts val="0"/>
              </a:spcBef>
              <a:spcAft>
                <a:spcPts val="600"/>
              </a:spcAft>
              <a:buNone/>
            </a:pPr>
            <a:r>
              <a:rPr lang="en-US" sz="2200" dirty="0">
                <a:latin typeface="Arial" panose="020B0604020202020204" pitchFamily="34" charset="0"/>
                <a:cs typeface="Arial" panose="020B0604020202020204" pitchFamily="34" charset="0"/>
              </a:rPr>
              <a:t>(Centers for Disease Control and Prevention,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15</a:t>
            </a:fld>
            <a:endParaRPr lang="en-US" dirty="0">
              <a:solidFill>
                <a:srgbClr val="000000"/>
              </a:solidFill>
              <a:latin typeface="Arial" charset="0"/>
            </a:endParaRPr>
          </a:p>
        </p:txBody>
      </p:sp>
    </p:spTree>
    <p:extLst>
      <p:ext uri="{BB962C8B-B14F-4D97-AF65-F5344CB8AC3E}">
        <p14:creationId xmlns:p14="http://schemas.microsoft.com/office/powerpoint/2010/main" val="2110400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7"/>
            <a:ext cx="8229600" cy="502024"/>
          </a:xfrm>
        </p:spPr>
        <p:txBody>
          <a:bodyPr/>
          <a:lstStyle/>
          <a:p>
            <a:r>
              <a:rPr lang="en-US" dirty="0">
                <a:solidFill>
                  <a:srgbClr val="003594"/>
                </a:solidFill>
                <a:latin typeface="Arial" panose="020B0604020202020204" pitchFamily="34" charset="0"/>
                <a:cs typeface="Arial" panose="020B0604020202020204" pitchFamily="34" charset="0"/>
              </a:rPr>
              <a:t>Categories of Disorders </a:t>
            </a:r>
          </a:p>
        </p:txBody>
      </p:sp>
      <p:sp>
        <p:nvSpPr>
          <p:cNvPr id="3" name="Content Placeholder 2"/>
          <p:cNvSpPr>
            <a:spLocks noGrp="1"/>
          </p:cNvSpPr>
          <p:nvPr>
            <p:ph idx="1"/>
          </p:nvPr>
        </p:nvSpPr>
        <p:spPr>
          <a:xfrm>
            <a:off x="470645" y="1295401"/>
            <a:ext cx="8247888" cy="5024717"/>
          </a:xfrm>
        </p:spPr>
        <p:txBody>
          <a:bodyPr/>
          <a:lstStyle/>
          <a:p>
            <a:pPr lvl="0">
              <a:lnSpc>
                <a:spcPct val="150000"/>
              </a:lnSpc>
              <a:spcBef>
                <a:spcPts val="0"/>
              </a:spcBef>
            </a:pPr>
            <a:r>
              <a:rPr lang="en-US" sz="1600" dirty="0">
                <a:latin typeface="Arial" panose="020B0604020202020204" pitchFamily="34" charset="0"/>
                <a:cs typeface="Arial" panose="020B0604020202020204" pitchFamily="34" charset="0"/>
              </a:rPr>
              <a:t>Depressive and Bipolar Disorders</a:t>
            </a:r>
          </a:p>
          <a:p>
            <a:pPr lvl="1">
              <a:lnSpc>
                <a:spcPct val="150000"/>
              </a:lnSpc>
              <a:spcBef>
                <a:spcPts val="0"/>
              </a:spcBef>
            </a:pPr>
            <a:r>
              <a:rPr lang="en-US" sz="1600" dirty="0">
                <a:latin typeface="Arial" panose="020B0604020202020204" pitchFamily="34" charset="0"/>
                <a:cs typeface="Arial" panose="020B0604020202020204" pitchFamily="34" charset="0"/>
              </a:rPr>
              <a:t>Major Depressive Disorder</a:t>
            </a:r>
          </a:p>
          <a:p>
            <a:pPr lvl="1">
              <a:lnSpc>
                <a:spcPct val="150000"/>
              </a:lnSpc>
              <a:spcBef>
                <a:spcPts val="0"/>
              </a:spcBef>
            </a:pPr>
            <a:r>
              <a:rPr lang="en-US" sz="1600" dirty="0">
                <a:latin typeface="Arial" panose="020B0604020202020204" pitchFamily="34" charset="0"/>
                <a:cs typeface="Arial" panose="020B0604020202020204" pitchFamily="34" charset="0"/>
              </a:rPr>
              <a:t>Persistent Depressive Disorder (Dysthymia)</a:t>
            </a:r>
          </a:p>
          <a:p>
            <a:pPr lvl="1">
              <a:lnSpc>
                <a:spcPct val="150000"/>
              </a:lnSpc>
              <a:spcBef>
                <a:spcPts val="0"/>
              </a:spcBef>
            </a:pPr>
            <a:r>
              <a:rPr lang="en-US" sz="1600" dirty="0">
                <a:latin typeface="Arial" panose="020B0604020202020204" pitchFamily="34" charset="0"/>
                <a:cs typeface="Arial" panose="020B0604020202020204" pitchFamily="34" charset="0"/>
              </a:rPr>
              <a:t>Bipolar Disorder</a:t>
            </a:r>
          </a:p>
          <a:p>
            <a:pPr lvl="1">
              <a:lnSpc>
                <a:spcPct val="150000"/>
              </a:lnSpc>
              <a:spcBef>
                <a:spcPts val="0"/>
              </a:spcBef>
            </a:pPr>
            <a:r>
              <a:rPr lang="en-US" sz="1600" dirty="0">
                <a:latin typeface="Arial" panose="020B0604020202020204" pitchFamily="34" charset="0"/>
                <a:cs typeface="Arial" panose="020B0604020202020204" pitchFamily="34" charset="0"/>
              </a:rPr>
              <a:t>Disruptive Mood Dysregulation Disorder</a:t>
            </a:r>
          </a:p>
          <a:p>
            <a:pPr lvl="0">
              <a:lnSpc>
                <a:spcPct val="150000"/>
              </a:lnSpc>
              <a:spcBef>
                <a:spcPts val="0"/>
              </a:spcBef>
            </a:pPr>
            <a:r>
              <a:rPr lang="en-US" sz="1600" dirty="0">
                <a:latin typeface="Arial" panose="020B0604020202020204" pitchFamily="34" charset="0"/>
                <a:cs typeface="Arial" panose="020B0604020202020204" pitchFamily="34" charset="0"/>
              </a:rPr>
              <a:t>Anxiety and Obsessive-Compulsive Disorders</a:t>
            </a:r>
          </a:p>
          <a:p>
            <a:pPr lvl="1">
              <a:lnSpc>
                <a:spcPct val="150000"/>
              </a:lnSpc>
              <a:spcBef>
                <a:spcPts val="0"/>
              </a:spcBef>
            </a:pPr>
            <a:r>
              <a:rPr lang="en-US" sz="1600" dirty="0">
                <a:latin typeface="Arial" panose="020B0604020202020204" pitchFamily="34" charset="0"/>
                <a:cs typeface="Arial" panose="020B0604020202020204" pitchFamily="34" charset="0"/>
              </a:rPr>
              <a:t>Separation Anxiety Disorder</a:t>
            </a:r>
          </a:p>
          <a:p>
            <a:pPr lvl="1">
              <a:lnSpc>
                <a:spcPct val="150000"/>
              </a:lnSpc>
              <a:spcBef>
                <a:spcPts val="0"/>
              </a:spcBef>
            </a:pPr>
            <a:r>
              <a:rPr lang="en-US" sz="1600" dirty="0">
                <a:latin typeface="Arial" panose="020B0604020202020204" pitchFamily="34" charset="0"/>
                <a:cs typeface="Arial" panose="020B0604020202020204" pitchFamily="34" charset="0"/>
              </a:rPr>
              <a:t>Generalized Anxiety Disorder</a:t>
            </a:r>
          </a:p>
          <a:p>
            <a:pPr lvl="1">
              <a:lnSpc>
                <a:spcPct val="150000"/>
              </a:lnSpc>
              <a:spcBef>
                <a:spcPts val="0"/>
              </a:spcBef>
            </a:pPr>
            <a:r>
              <a:rPr lang="en-US" sz="1600" dirty="0">
                <a:latin typeface="Arial" panose="020B0604020202020204" pitchFamily="34" charset="0"/>
                <a:cs typeface="Arial" panose="020B0604020202020204" pitchFamily="34" charset="0"/>
              </a:rPr>
              <a:t>Obsessive-Compulsive Disorder</a:t>
            </a:r>
          </a:p>
          <a:p>
            <a:pPr lvl="0">
              <a:lnSpc>
                <a:spcPct val="150000"/>
              </a:lnSpc>
              <a:spcBef>
                <a:spcPts val="0"/>
              </a:spcBef>
            </a:pPr>
            <a:r>
              <a:rPr lang="en-US" sz="1600" dirty="0">
                <a:latin typeface="Arial" panose="020B0604020202020204" pitchFamily="34" charset="0"/>
                <a:cs typeface="Arial" panose="020B0604020202020204" pitchFamily="34" charset="0"/>
              </a:rPr>
              <a:t>Trauma and Stressor-Related Disorders</a:t>
            </a:r>
          </a:p>
          <a:p>
            <a:pPr lvl="1">
              <a:lnSpc>
                <a:spcPct val="150000"/>
              </a:lnSpc>
              <a:spcBef>
                <a:spcPts val="0"/>
              </a:spcBef>
            </a:pPr>
            <a:r>
              <a:rPr lang="en-US" sz="1600" dirty="0">
                <a:latin typeface="Arial" panose="020B0604020202020204" pitchFamily="34" charset="0"/>
                <a:cs typeface="Arial" panose="020B0604020202020204" pitchFamily="34" charset="0"/>
              </a:rPr>
              <a:t>Reactive Attachment Disorder</a:t>
            </a:r>
          </a:p>
          <a:p>
            <a:pPr lvl="1">
              <a:lnSpc>
                <a:spcPct val="150000"/>
              </a:lnSpc>
              <a:spcBef>
                <a:spcPts val="0"/>
              </a:spcBef>
            </a:pPr>
            <a:r>
              <a:rPr lang="en-US" sz="1600" dirty="0">
                <a:latin typeface="Arial" panose="020B0604020202020204" pitchFamily="34" charset="0"/>
                <a:cs typeface="Arial" panose="020B0604020202020204" pitchFamily="34" charset="0"/>
              </a:rPr>
              <a:t>Disinhibited Social Engagement Disorder</a:t>
            </a:r>
          </a:p>
          <a:p>
            <a:pPr lvl="1">
              <a:lnSpc>
                <a:spcPct val="150000"/>
              </a:lnSpc>
              <a:spcBef>
                <a:spcPts val="0"/>
              </a:spcBef>
            </a:pPr>
            <a:r>
              <a:rPr lang="en-US" sz="1600" dirty="0">
                <a:latin typeface="Arial" panose="020B0604020202020204" pitchFamily="34" charset="0"/>
                <a:cs typeface="Arial" panose="020B0604020202020204" pitchFamily="34" charset="0"/>
              </a:rPr>
              <a:t>Posttraumatic Stress Disorder</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16</a:t>
            </a:fld>
            <a:endParaRPr lang="en-US" dirty="0">
              <a:solidFill>
                <a:srgbClr val="000000"/>
              </a:solidFill>
              <a:latin typeface="Arial" charset="0"/>
            </a:endParaRPr>
          </a:p>
        </p:txBody>
      </p:sp>
    </p:spTree>
    <p:extLst>
      <p:ext uri="{BB962C8B-B14F-4D97-AF65-F5344CB8AC3E}">
        <p14:creationId xmlns:p14="http://schemas.microsoft.com/office/powerpoint/2010/main" val="1346172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Categories of Disorders, continued</a:t>
            </a:r>
          </a:p>
        </p:txBody>
      </p:sp>
      <p:sp>
        <p:nvSpPr>
          <p:cNvPr id="3" name="Content Placeholder 2"/>
          <p:cNvSpPr>
            <a:spLocks noGrp="1"/>
          </p:cNvSpPr>
          <p:nvPr>
            <p:ph idx="1"/>
          </p:nvPr>
        </p:nvSpPr>
        <p:spPr/>
        <p:txBody>
          <a:bodyPr/>
          <a:lstStyle/>
          <a:p>
            <a:pPr lvl="0">
              <a:lnSpc>
                <a:spcPct val="150000"/>
              </a:lnSpc>
              <a:spcBef>
                <a:spcPts val="0"/>
              </a:spcBef>
            </a:pPr>
            <a:r>
              <a:rPr lang="en-US" sz="1800" dirty="0">
                <a:latin typeface="Arial" panose="020B0604020202020204" pitchFamily="34" charset="0"/>
                <a:cs typeface="Arial" panose="020B0604020202020204" pitchFamily="34" charset="0"/>
              </a:rPr>
              <a:t>Disruptive, Impulse Control, and Conduct Disorders</a:t>
            </a:r>
          </a:p>
          <a:p>
            <a:pPr lvl="1">
              <a:lnSpc>
                <a:spcPct val="150000"/>
              </a:lnSpc>
              <a:spcBef>
                <a:spcPts val="0"/>
              </a:spcBef>
            </a:pPr>
            <a:r>
              <a:rPr lang="en-US" sz="1800" dirty="0">
                <a:latin typeface="Arial" panose="020B0604020202020204" pitchFamily="34" charset="0"/>
                <a:cs typeface="Arial" panose="020B0604020202020204" pitchFamily="34" charset="0"/>
              </a:rPr>
              <a:t>Oppositional Defiant Disorder</a:t>
            </a:r>
          </a:p>
          <a:p>
            <a:pPr lvl="1">
              <a:lnSpc>
                <a:spcPct val="150000"/>
              </a:lnSpc>
              <a:spcBef>
                <a:spcPts val="0"/>
              </a:spcBef>
            </a:pPr>
            <a:r>
              <a:rPr lang="en-US" sz="1800" dirty="0">
                <a:latin typeface="Arial" panose="020B0604020202020204" pitchFamily="34" charset="0"/>
                <a:cs typeface="Arial" panose="020B0604020202020204" pitchFamily="34" charset="0"/>
              </a:rPr>
              <a:t>Intermittent Explosive Disorder</a:t>
            </a:r>
          </a:p>
          <a:p>
            <a:pPr lvl="1">
              <a:lnSpc>
                <a:spcPct val="150000"/>
              </a:lnSpc>
              <a:spcBef>
                <a:spcPts val="0"/>
              </a:spcBef>
            </a:pPr>
            <a:r>
              <a:rPr lang="en-US" sz="1800" dirty="0">
                <a:latin typeface="Arial" panose="020B0604020202020204" pitchFamily="34" charset="0"/>
                <a:cs typeface="Arial" panose="020B0604020202020204" pitchFamily="34" charset="0"/>
              </a:rPr>
              <a:t>Conduct Disorder</a:t>
            </a:r>
          </a:p>
          <a:p>
            <a:pPr lvl="0">
              <a:lnSpc>
                <a:spcPct val="150000"/>
              </a:lnSpc>
              <a:spcBef>
                <a:spcPts val="0"/>
              </a:spcBef>
            </a:pPr>
            <a:r>
              <a:rPr lang="en-US" sz="1800" dirty="0">
                <a:latin typeface="Arial" panose="020B0604020202020204" pitchFamily="34" charset="0"/>
                <a:cs typeface="Arial" panose="020B0604020202020204" pitchFamily="34" charset="0"/>
              </a:rPr>
              <a:t>Feeding and Eating Disorders</a:t>
            </a:r>
          </a:p>
          <a:p>
            <a:pPr lvl="1">
              <a:lnSpc>
                <a:spcPct val="150000"/>
              </a:lnSpc>
              <a:spcBef>
                <a:spcPts val="0"/>
              </a:spcBef>
            </a:pPr>
            <a:r>
              <a:rPr lang="en-US" sz="1800" dirty="0">
                <a:latin typeface="Arial" panose="020B0604020202020204" pitchFamily="34" charset="0"/>
                <a:cs typeface="Arial" panose="020B0604020202020204" pitchFamily="34" charset="0"/>
              </a:rPr>
              <a:t>Anorexia Nervosa</a:t>
            </a:r>
          </a:p>
          <a:p>
            <a:pPr lvl="1">
              <a:lnSpc>
                <a:spcPct val="150000"/>
              </a:lnSpc>
              <a:spcBef>
                <a:spcPts val="0"/>
              </a:spcBef>
            </a:pPr>
            <a:r>
              <a:rPr lang="en-US" sz="1800" dirty="0">
                <a:latin typeface="Arial" panose="020B0604020202020204" pitchFamily="34" charset="0"/>
                <a:cs typeface="Arial" panose="020B0604020202020204" pitchFamily="34" charset="0"/>
              </a:rPr>
              <a:t>Bulimia Nervosa</a:t>
            </a:r>
          </a:p>
          <a:p>
            <a:pPr lvl="1">
              <a:lnSpc>
                <a:spcPct val="150000"/>
              </a:lnSpc>
              <a:spcBef>
                <a:spcPts val="0"/>
              </a:spcBef>
            </a:pPr>
            <a:r>
              <a:rPr lang="en-US" sz="1800" dirty="0">
                <a:latin typeface="Arial" panose="020B0604020202020204" pitchFamily="34" charset="0"/>
                <a:cs typeface="Arial" panose="020B0604020202020204" pitchFamily="34" charset="0"/>
              </a:rPr>
              <a:t>Binge-Eating Disorder</a:t>
            </a:r>
          </a:p>
          <a:p>
            <a:pPr>
              <a:lnSpc>
                <a:spcPct val="150000"/>
              </a:lnSpc>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 Neurodevelopmental Disorders</a:t>
            </a:r>
          </a:p>
          <a:p>
            <a:pPr lvl="1">
              <a:lnSpc>
                <a:spcPct val="150000"/>
              </a:lnSpc>
              <a:spcBef>
                <a:spcPts val="0"/>
              </a:spcBef>
            </a:pPr>
            <a:r>
              <a:rPr lang="en-US" sz="1800" dirty="0">
                <a:latin typeface="Arial" panose="020B0604020202020204" pitchFamily="34" charset="0"/>
                <a:cs typeface="Arial" panose="020B0604020202020204" pitchFamily="34" charset="0"/>
              </a:rPr>
              <a:t>Autism Spectrum Disorder</a:t>
            </a:r>
          </a:p>
          <a:p>
            <a:pPr lvl="1">
              <a:lnSpc>
                <a:spcPct val="150000"/>
              </a:lnSpc>
              <a:spcBef>
                <a:spcPts val="0"/>
              </a:spcBef>
            </a:pPr>
            <a:r>
              <a:rPr lang="en-US" sz="1800" dirty="0">
                <a:latin typeface="Arial" panose="020B0604020202020204" pitchFamily="34" charset="0"/>
                <a:cs typeface="Arial" panose="020B0604020202020204" pitchFamily="34" charset="0"/>
              </a:rPr>
              <a:t>Attention Deficit Hyperactivity Disorder</a:t>
            </a:r>
          </a:p>
          <a:p>
            <a:endParaRPr lang="en-US" sz="20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17</a:t>
            </a:fld>
            <a:endParaRPr lang="en-US" dirty="0">
              <a:solidFill>
                <a:srgbClr val="000000"/>
              </a:solidFill>
              <a:latin typeface="Arial" charset="0"/>
            </a:endParaRPr>
          </a:p>
        </p:txBody>
      </p:sp>
    </p:spTree>
    <p:extLst>
      <p:ext uri="{BB962C8B-B14F-4D97-AF65-F5344CB8AC3E}">
        <p14:creationId xmlns:p14="http://schemas.microsoft.com/office/powerpoint/2010/main" val="2074024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Co-Morbidity and Co-Occurrence Statistics</a:t>
            </a:r>
          </a:p>
        </p:txBody>
      </p:sp>
      <p:sp>
        <p:nvSpPr>
          <p:cNvPr id="3" name="Content Placeholder 2"/>
          <p:cNvSpPr>
            <a:spLocks noGrp="1"/>
          </p:cNvSpPr>
          <p:nvPr>
            <p:ph idx="1"/>
          </p:nvPr>
        </p:nvSpPr>
        <p:spPr/>
        <p:txBody>
          <a:bodyPr/>
          <a:lstStyle/>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40.3% of diagnosed children have more than one emotional, behavioral, or developmental condition</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45.8% of children with one or more emotional, behavioral, or developmental conditions also had learning disabilities when compared to 2.7% of children without these conditions (U.S. Department of Health and Human Services, 2010)</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Estimated rates of co-occurring mental illness among adolescents with Substance-Related Disorders range from 60 to 75% (Substance Abuse and Mental Health Services Administration, 2010)</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18</a:t>
            </a:fld>
            <a:endParaRPr lang="en-US" dirty="0">
              <a:solidFill>
                <a:srgbClr val="000000"/>
              </a:solidFill>
              <a:latin typeface="Arial" charset="0"/>
            </a:endParaRPr>
          </a:p>
        </p:txBody>
      </p:sp>
    </p:spTree>
    <p:extLst>
      <p:ext uri="{BB962C8B-B14F-4D97-AF65-F5344CB8AC3E}">
        <p14:creationId xmlns:p14="http://schemas.microsoft.com/office/powerpoint/2010/main" val="1252703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79928"/>
            <a:ext cx="7772400" cy="820271"/>
          </a:xfrm>
        </p:spPr>
        <p:txBody>
          <a:bodyPr/>
          <a:lstStyle/>
          <a:p>
            <a:r>
              <a:rPr lang="en-US" dirty="0">
                <a:solidFill>
                  <a:srgbClr val="003594"/>
                </a:solidFill>
                <a:latin typeface="Arial" panose="020B0604020202020204" pitchFamily="34" charset="0"/>
                <a:cs typeface="Arial" panose="020B0604020202020204" pitchFamily="34" charset="0"/>
              </a:rPr>
              <a:t>Major Depressive Disorder Indicators </a:t>
            </a:r>
            <a:br>
              <a:rPr lang="en-US" dirty="0">
                <a:solidFill>
                  <a:srgbClr val="003594"/>
                </a:solidFill>
                <a:latin typeface="Arial" panose="020B0604020202020204" pitchFamily="34" charset="0"/>
                <a:cs typeface="Arial" panose="020B0604020202020204" pitchFamily="34" charset="0"/>
              </a:rPr>
            </a:br>
            <a:r>
              <a:rPr lang="en-US" dirty="0">
                <a:solidFill>
                  <a:srgbClr val="003594"/>
                </a:solidFill>
                <a:latin typeface="Arial" panose="020B0604020202020204" pitchFamily="34" charset="0"/>
                <a:cs typeface="Arial" panose="020B0604020202020204" pitchFamily="34" charset="0"/>
              </a:rPr>
              <a:t>(5 or more in same two-week period)</a:t>
            </a:r>
          </a:p>
        </p:txBody>
      </p:sp>
      <p:sp>
        <p:nvSpPr>
          <p:cNvPr id="3" name="Content Placeholder 2"/>
          <p:cNvSpPr>
            <a:spLocks noGrp="1"/>
          </p:cNvSpPr>
          <p:nvPr>
            <p:ph sz="half" idx="1"/>
          </p:nvPr>
        </p:nvSpPr>
        <p:spPr>
          <a:xfrm>
            <a:off x="685800" y="1676400"/>
            <a:ext cx="3810000" cy="4630270"/>
          </a:xfrm>
        </p:spPr>
        <p:txBody>
          <a:bodyPr/>
          <a:lstStyle/>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Depressed mood</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Diminished interest  or pleasure in activities</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Weight loss or weight gain </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Insomnia or hypersomnia</a:t>
            </a:r>
          </a:p>
          <a:p>
            <a:pPr>
              <a:lnSpc>
                <a:spcPct val="150000"/>
              </a:lnSpc>
              <a:spcBef>
                <a:spcPts val="0"/>
              </a:spcBef>
              <a:spcAft>
                <a:spcPts val="600"/>
              </a:spcAft>
            </a:pPr>
            <a:r>
              <a:rPr lang="en-US" sz="2000" dirty="0">
                <a:latin typeface="Arial"/>
                <a:cs typeface="Arial"/>
              </a:rPr>
              <a:t>Psychomotor agitation </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Fatigue or loss of energy</a:t>
            </a:r>
          </a:p>
          <a:p>
            <a:endParaRPr lang="en-US" dirty="0"/>
          </a:p>
        </p:txBody>
      </p:sp>
      <p:sp>
        <p:nvSpPr>
          <p:cNvPr id="4" name="Content Placeholder 3"/>
          <p:cNvSpPr>
            <a:spLocks noGrp="1"/>
          </p:cNvSpPr>
          <p:nvPr>
            <p:ph sz="half" idx="2"/>
          </p:nvPr>
        </p:nvSpPr>
        <p:spPr>
          <a:xfrm>
            <a:off x="4648200" y="1676401"/>
            <a:ext cx="3810000" cy="4630270"/>
          </a:xfrm>
        </p:spPr>
        <p:txBody>
          <a:bodyPr/>
          <a:lstStyle/>
          <a:p>
            <a:pPr>
              <a:lnSpc>
                <a:spcPct val="150000"/>
              </a:lnSpc>
              <a:spcBef>
                <a:spcPts val="0"/>
              </a:spcBef>
            </a:pPr>
            <a:r>
              <a:rPr lang="en-US" sz="2000" dirty="0">
                <a:latin typeface="Arial" panose="020B0604020202020204" pitchFamily="34" charset="0"/>
                <a:cs typeface="Arial" panose="020B0604020202020204" pitchFamily="34" charset="0"/>
              </a:rPr>
              <a:t>Feelings of worthlessness or guilt</a:t>
            </a:r>
          </a:p>
          <a:p>
            <a:pPr>
              <a:lnSpc>
                <a:spcPct val="150000"/>
              </a:lnSpc>
              <a:spcBef>
                <a:spcPts val="0"/>
              </a:spcBef>
            </a:pPr>
            <a:r>
              <a:rPr lang="en-US" sz="2000" dirty="0">
                <a:latin typeface="Arial" panose="020B0604020202020204" pitchFamily="34" charset="0"/>
                <a:cs typeface="Arial" panose="020B0604020202020204" pitchFamily="34" charset="0"/>
              </a:rPr>
              <a:t>Diminished ability to think or concentrate or indecisiveness</a:t>
            </a:r>
          </a:p>
          <a:p>
            <a:pPr>
              <a:lnSpc>
                <a:spcPct val="150000"/>
              </a:lnSpc>
              <a:spcBef>
                <a:spcPts val="0"/>
              </a:spcBef>
            </a:pPr>
            <a:r>
              <a:rPr lang="en-US" sz="2000" dirty="0">
                <a:latin typeface="Arial" panose="020B0604020202020204" pitchFamily="34" charset="0"/>
                <a:cs typeface="Arial" panose="020B0604020202020204" pitchFamily="34" charset="0"/>
              </a:rPr>
              <a:t>Recurrent thoughts of death, suicidal ideation, or suicide attempt/plan</a:t>
            </a:r>
          </a:p>
          <a:p>
            <a:pPr marL="0" indent="0" algn="r">
              <a:spcBef>
                <a:spcPts val="0"/>
              </a:spcBef>
              <a:buNone/>
            </a:pPr>
            <a:r>
              <a:rPr lang="en-US" sz="2000" dirty="0">
                <a:latin typeface="Arial" panose="020B0604020202020204" pitchFamily="34" charset="0"/>
                <a:cs typeface="Arial" panose="020B0604020202020204" pitchFamily="34" charset="0"/>
              </a:rPr>
              <a:t>(American Psychiatric Association, 2013)</a:t>
            </a:r>
          </a:p>
          <a:p>
            <a:pPr marL="0" indent="0">
              <a:buNone/>
            </a:pPr>
            <a:endParaRPr lang="en-US" dirty="0"/>
          </a:p>
        </p:txBody>
      </p:sp>
      <p:sp>
        <p:nvSpPr>
          <p:cNvPr id="5" name="Slide Number Placeholder 4"/>
          <p:cNvSpPr>
            <a:spLocks noGrp="1"/>
          </p:cNvSpPr>
          <p:nvPr>
            <p:ph type="sldNum" sz="quarter" idx="11"/>
          </p:nvPr>
        </p:nvSpPr>
        <p:spPr/>
        <p:txBody>
          <a:bodyPr/>
          <a:lstStyle/>
          <a:p>
            <a:pPr>
              <a:defRPr/>
            </a:pPr>
            <a:fld id="{7F7BBE67-B3D0-4F17-AB43-0FFFF70BD775}" type="slidenum">
              <a:rPr lang="en-US" smtClean="0">
                <a:solidFill>
                  <a:srgbClr val="000000"/>
                </a:solidFill>
              </a:rPr>
              <a:pPr>
                <a:defRPr/>
              </a:pPr>
              <a:t>19</a:t>
            </a:fld>
            <a:endParaRPr lang="en-US" sz="1400" dirty="0">
              <a:solidFill>
                <a:srgbClr val="000000"/>
              </a:solidFill>
              <a:latin typeface="Arial" charset="0"/>
            </a:endParaRPr>
          </a:p>
        </p:txBody>
      </p:sp>
    </p:spTree>
    <p:extLst>
      <p:ext uri="{BB962C8B-B14F-4D97-AF65-F5344CB8AC3E}">
        <p14:creationId xmlns:p14="http://schemas.microsoft.com/office/powerpoint/2010/main" val="3847274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70647" y="793376"/>
            <a:ext cx="8229600" cy="730624"/>
          </a:xfrm>
        </p:spPr>
        <p:txBody>
          <a:bodyPr/>
          <a:lstStyle/>
          <a:p>
            <a:r>
              <a:rPr lang="en-US" dirty="0">
                <a:solidFill>
                  <a:srgbClr val="003594"/>
                </a:solidFill>
                <a:latin typeface="Arial" panose="020B0604020202020204" pitchFamily="34" charset="0"/>
                <a:cs typeface="Arial" panose="020B0604020202020204" pitchFamily="34" charset="0"/>
              </a:rPr>
              <a:t>AGENDA</a:t>
            </a:r>
            <a:br>
              <a:rPr lang="en-US" dirty="0"/>
            </a:br>
            <a:r>
              <a:rPr lang="en-US" dirty="0">
                <a:solidFill>
                  <a:srgbClr val="003594"/>
                </a:solidFill>
                <a:latin typeface="Arial" panose="020B0604020202020204" pitchFamily="34" charset="0"/>
                <a:cs typeface="Arial" panose="020B0604020202020204" pitchFamily="34" charset="0"/>
              </a:rPr>
              <a:t>Day 1</a:t>
            </a:r>
          </a:p>
        </p:txBody>
      </p:sp>
      <p:sp>
        <p:nvSpPr>
          <p:cNvPr id="8195" name="Rectangle 3"/>
          <p:cNvSpPr>
            <a:spLocks noGrp="1" noChangeArrowheads="1"/>
          </p:cNvSpPr>
          <p:nvPr>
            <p:ph type="body" idx="1"/>
          </p:nvPr>
        </p:nvSpPr>
        <p:spPr>
          <a:xfrm>
            <a:off x="470645" y="1600200"/>
            <a:ext cx="8247888" cy="4719918"/>
          </a:xfrm>
        </p:spPr>
        <p:txBody>
          <a:bodyPr/>
          <a:lstStyle/>
          <a:p>
            <a:pPr>
              <a:lnSpc>
                <a:spcPct val="150000"/>
              </a:lnSpc>
              <a:spcBef>
                <a:spcPts val="0"/>
              </a:spcBef>
              <a:spcAft>
                <a:spcPts val="600"/>
              </a:spcAft>
            </a:pPr>
            <a:r>
              <a:rPr lang="en-US" dirty="0">
                <a:latin typeface="Arial" panose="020B0604020202020204" pitchFamily="34" charset="0"/>
                <a:cs typeface="Arial" panose="020B0604020202020204" pitchFamily="34" charset="0"/>
              </a:rPr>
              <a:t>Introduction and Importance of Child/Adolescent Mental Health Issues in Child Welfare</a:t>
            </a:r>
          </a:p>
          <a:p>
            <a:pPr>
              <a:lnSpc>
                <a:spcPct val="150000"/>
              </a:lnSpc>
              <a:spcBef>
                <a:spcPts val="0"/>
              </a:spcBef>
              <a:spcAft>
                <a:spcPts val="600"/>
              </a:spcAft>
            </a:pPr>
            <a:r>
              <a:rPr lang="en-US" dirty="0">
                <a:latin typeface="Arial" panose="020B0604020202020204" pitchFamily="34" charset="0"/>
                <a:cs typeface="Arial" panose="020B0604020202020204" pitchFamily="34" charset="0"/>
              </a:rPr>
              <a:t>Perceptions about Child/Adolescent Mental Health Issues</a:t>
            </a:r>
          </a:p>
          <a:p>
            <a:pPr>
              <a:lnSpc>
                <a:spcPct val="150000"/>
              </a:lnSpc>
              <a:spcBef>
                <a:spcPts val="0"/>
              </a:spcBef>
              <a:spcAft>
                <a:spcPts val="600"/>
              </a:spcAft>
            </a:pPr>
            <a:r>
              <a:rPr lang="en-US" dirty="0">
                <a:latin typeface="Arial" panose="020B0604020202020204" pitchFamily="34" charset="0"/>
                <a:cs typeface="Arial" panose="020B0604020202020204" pitchFamily="34" charset="0"/>
              </a:rPr>
              <a:t>Child/Adolescent Development</a:t>
            </a:r>
          </a:p>
          <a:p>
            <a:pPr>
              <a:lnSpc>
                <a:spcPct val="150000"/>
              </a:lnSpc>
              <a:spcBef>
                <a:spcPts val="0"/>
              </a:spcBef>
              <a:spcAft>
                <a:spcPts val="600"/>
              </a:spcAft>
            </a:pPr>
            <a:r>
              <a:rPr lang="en-US" dirty="0">
                <a:latin typeface="Arial" panose="020B0604020202020204" pitchFamily="34" charset="0"/>
                <a:cs typeface="Arial" panose="020B0604020202020204" pitchFamily="34" charset="0"/>
              </a:rPr>
              <a:t>Child/Adolescent Mental Health Disorders</a:t>
            </a:r>
          </a:p>
        </p:txBody>
      </p:sp>
      <p:sp>
        <p:nvSpPr>
          <p:cNvPr id="2" name="Slide Number Placeholder 1"/>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2</a:t>
            </a:fld>
            <a:endParaRPr lang="en-US" dirty="0">
              <a:solidFill>
                <a:srgbClr val="000000"/>
              </a:solidFill>
              <a:latin typeface="Arial" charset="0"/>
            </a:endParaRPr>
          </a:p>
        </p:txBody>
      </p:sp>
    </p:spTree>
    <p:extLst>
      <p:ext uri="{BB962C8B-B14F-4D97-AF65-F5344CB8AC3E}">
        <p14:creationId xmlns:p14="http://schemas.microsoft.com/office/powerpoint/2010/main" val="421085367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93376"/>
            <a:ext cx="8395447" cy="591671"/>
          </a:xfrm>
        </p:spPr>
        <p:txBody>
          <a:bodyPr/>
          <a:lstStyle/>
          <a:p>
            <a:r>
              <a:rPr lang="en-US" dirty="0">
                <a:solidFill>
                  <a:srgbClr val="003594"/>
                </a:solidFill>
                <a:latin typeface="Arial" panose="020B0604020202020204" pitchFamily="34" charset="0"/>
                <a:cs typeface="Arial" panose="020B0604020202020204" pitchFamily="34" charset="0"/>
              </a:rPr>
              <a:t>Depression and Suicide Statistics</a:t>
            </a:r>
          </a:p>
        </p:txBody>
      </p:sp>
      <p:sp>
        <p:nvSpPr>
          <p:cNvPr id="3" name="Content Placeholder 2"/>
          <p:cNvSpPr>
            <a:spLocks noGrp="1"/>
          </p:cNvSpPr>
          <p:nvPr>
            <p:ph idx="1"/>
          </p:nvPr>
        </p:nvSpPr>
        <p:spPr>
          <a:xfrm>
            <a:off x="228600" y="1438834"/>
            <a:ext cx="8686800" cy="4881284"/>
          </a:xfrm>
        </p:spPr>
        <p:txBody>
          <a:bodyPr/>
          <a:lstStyle/>
          <a:p>
            <a:pPr lvl="0">
              <a:lnSpc>
                <a:spcPct val="150000"/>
              </a:lnSpc>
            </a:pPr>
            <a:r>
              <a:rPr lang="en-US" sz="2200" dirty="0">
                <a:latin typeface="Arial" panose="020B0604020202020204" pitchFamily="34" charset="0"/>
                <a:cs typeface="Arial" panose="020B0604020202020204" pitchFamily="34" charset="0"/>
              </a:rPr>
              <a:t>13.84% of youth ages 12-17 report at least one major depressive episode in the last year</a:t>
            </a:r>
          </a:p>
          <a:p>
            <a:pPr lvl="0">
              <a:lnSpc>
                <a:spcPct val="150000"/>
              </a:lnSpc>
            </a:pPr>
            <a:r>
              <a:rPr lang="en-US" sz="2200" dirty="0">
                <a:latin typeface="Arial" panose="020B0604020202020204" pitchFamily="34" charset="0"/>
                <a:cs typeface="Arial" panose="020B0604020202020204" pitchFamily="34" charset="0"/>
              </a:rPr>
              <a:t>Suicide is the second leading cause of death for youth between the ages of 10 and 24 </a:t>
            </a:r>
          </a:p>
          <a:p>
            <a:pPr lvl="0">
              <a:lnSpc>
                <a:spcPct val="150000"/>
              </a:lnSpc>
            </a:pPr>
            <a:r>
              <a:rPr lang="en-US" sz="2200" dirty="0">
                <a:latin typeface="Arial" panose="020B0604020202020204" pitchFamily="34" charset="0"/>
                <a:cs typeface="Arial" panose="020B0604020202020204" pitchFamily="34" charset="0"/>
              </a:rPr>
              <a:t>Top three methods used in suicides of young people include firearm, suffocation, and poisoning </a:t>
            </a:r>
          </a:p>
          <a:p>
            <a:pPr>
              <a:lnSpc>
                <a:spcPct val="150000"/>
              </a:lnSpc>
            </a:pPr>
            <a:r>
              <a:rPr lang="en-US" sz="2200" dirty="0">
                <a:latin typeface="Arial" panose="020B0604020202020204" pitchFamily="34" charset="0"/>
                <a:cs typeface="Arial" panose="020B0604020202020204" pitchFamily="34" charset="0"/>
              </a:rPr>
              <a:t>Lesbian, gay, and bisexual youth in grades 7-12 attempt suicide at twice the rate of their heterosexual peers</a:t>
            </a:r>
          </a:p>
          <a:p>
            <a:pPr marL="0" lvl="0" indent="0" algn="r">
              <a:lnSpc>
                <a:spcPct val="150000"/>
              </a:lnSpc>
              <a:buNone/>
            </a:pPr>
            <a:r>
              <a:rPr lang="en-US" sz="1800" dirty="0">
                <a:latin typeface="Arial" panose="020B0604020202020204" pitchFamily="34" charset="0"/>
                <a:cs typeface="Arial" panose="020B0604020202020204" pitchFamily="34" charset="0"/>
              </a:rPr>
              <a:t>(Mental Health America, 2021; Centers for Disease Control and Prevention, 2013)</a:t>
            </a:r>
          </a:p>
          <a:p>
            <a:pPr marL="0" lvl="0" indent="0">
              <a:buNone/>
            </a:pPr>
            <a:endParaRPr lang="en-US" dirty="0"/>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20</a:t>
            </a:fld>
            <a:endParaRPr lang="en-US" dirty="0">
              <a:solidFill>
                <a:srgbClr val="000000"/>
              </a:solidFill>
              <a:latin typeface="Arial" charset="0"/>
            </a:endParaRPr>
          </a:p>
        </p:txBody>
      </p:sp>
    </p:spTree>
    <p:extLst>
      <p:ext uri="{BB962C8B-B14F-4D97-AF65-F5344CB8AC3E}">
        <p14:creationId xmlns:p14="http://schemas.microsoft.com/office/powerpoint/2010/main" val="4005187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Depression and Suicide Statistics, continued</a:t>
            </a:r>
          </a:p>
        </p:txBody>
      </p:sp>
      <p:sp>
        <p:nvSpPr>
          <p:cNvPr id="3" name="Content Placeholder 2"/>
          <p:cNvSpPr>
            <a:spLocks noGrp="1"/>
          </p:cNvSpPr>
          <p:nvPr>
            <p:ph idx="1"/>
          </p:nvPr>
        </p:nvSpPr>
        <p:spPr/>
        <p:txBody>
          <a:bodyPr/>
          <a:lstStyle/>
          <a:p>
            <a:pPr>
              <a:lnSpc>
                <a:spcPct val="150000"/>
              </a:lnSpc>
            </a:pPr>
            <a:r>
              <a:rPr lang="en-US" sz="2200" dirty="0">
                <a:latin typeface="Arial" panose="020B0604020202020204" pitchFamily="34" charset="0"/>
                <a:cs typeface="Arial" panose="020B0604020202020204" pitchFamily="34" charset="0"/>
              </a:rPr>
              <a:t>Native American/Alaskan Native youth have the highest rates of suicide-related fatalities</a:t>
            </a:r>
          </a:p>
          <a:p>
            <a:pPr>
              <a:lnSpc>
                <a:spcPct val="150000"/>
              </a:lnSpc>
            </a:pPr>
            <a:r>
              <a:rPr lang="en-US" sz="2200" dirty="0">
                <a:latin typeface="Arial" panose="020B0604020202020204" pitchFamily="34" charset="0"/>
                <a:cs typeface="Arial" panose="020B0604020202020204" pitchFamily="34" charset="0"/>
              </a:rPr>
              <a:t>Hispanic youth in grades 9-12 were more likely to report attempting suicide than their Black and white, non-Hispanic peers</a:t>
            </a:r>
          </a:p>
          <a:p>
            <a:pPr>
              <a:lnSpc>
                <a:spcPct val="150000"/>
              </a:lnSpc>
            </a:pPr>
            <a:r>
              <a:rPr lang="en-US" sz="2200" dirty="0">
                <a:latin typeface="Arial" panose="020B0604020202020204" pitchFamily="34" charset="0"/>
                <a:cs typeface="Arial" panose="020B0604020202020204" pitchFamily="34" charset="0"/>
              </a:rPr>
              <a:t>Documented rise depression, attempted suicides, and death by suicide during the Covid-19 pandemic, with disproportionate impact on ethnic minorities</a:t>
            </a:r>
          </a:p>
          <a:p>
            <a:pPr marL="0" indent="0" algn="r">
              <a:buNone/>
            </a:pPr>
            <a:r>
              <a:rPr lang="en-US" sz="1800" dirty="0">
                <a:latin typeface="Arial" panose="020B0604020202020204" pitchFamily="34" charset="0"/>
                <a:cs typeface="Arial" panose="020B0604020202020204" pitchFamily="34" charset="0"/>
              </a:rPr>
              <a:t>(NIMH, n.d.; Centers for Disease Control and Prevention, 2013; APA, 2021)</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21</a:t>
            </a:fld>
            <a:endParaRPr lang="en-US" dirty="0">
              <a:solidFill>
                <a:srgbClr val="000000"/>
              </a:solidFill>
              <a:latin typeface="Arial" charset="0"/>
            </a:endParaRPr>
          </a:p>
        </p:txBody>
      </p:sp>
    </p:spTree>
    <p:extLst>
      <p:ext uri="{BB962C8B-B14F-4D97-AF65-F5344CB8AC3E}">
        <p14:creationId xmlns:p14="http://schemas.microsoft.com/office/powerpoint/2010/main" val="3043238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Mania and Hypomania Episode Indicators</a:t>
            </a:r>
          </a:p>
        </p:txBody>
      </p:sp>
      <p:sp>
        <p:nvSpPr>
          <p:cNvPr id="3" name="Text Placeholder 2"/>
          <p:cNvSpPr>
            <a:spLocks noGrp="1"/>
          </p:cNvSpPr>
          <p:nvPr>
            <p:ph type="body" idx="1"/>
          </p:nvPr>
        </p:nvSpPr>
        <p:spPr/>
        <p:txBody>
          <a:bodyPr/>
          <a:lstStyle/>
          <a:p>
            <a:r>
              <a:rPr lang="en-US" sz="2000" dirty="0">
                <a:latin typeface="Arial" panose="020B0604020202020204" pitchFamily="34" charset="0"/>
                <a:cs typeface="Arial" panose="020B0604020202020204" pitchFamily="34" charset="0"/>
              </a:rPr>
              <a:t>Mania (at least 1 week)</a:t>
            </a:r>
          </a:p>
        </p:txBody>
      </p:sp>
      <p:sp>
        <p:nvSpPr>
          <p:cNvPr id="4" name="Content Placeholder 3"/>
          <p:cNvSpPr>
            <a:spLocks noGrp="1"/>
          </p:cNvSpPr>
          <p:nvPr>
            <p:ph sz="half" idx="2"/>
          </p:nvPr>
        </p:nvSpPr>
        <p:spPr>
          <a:xfrm>
            <a:off x="457200" y="1981200"/>
            <a:ext cx="4040188" cy="4208930"/>
          </a:xfrm>
        </p:spPr>
        <p:txBody>
          <a:bodyPr/>
          <a:lstStyle/>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Distinct period of abnormally and persistently elevated, expansive, or irritable mood</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Abnormally and persistently increased goal-directed activity or energy</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Significant impairment in functioning</a:t>
            </a:r>
          </a:p>
        </p:txBody>
      </p:sp>
      <p:sp>
        <p:nvSpPr>
          <p:cNvPr id="5" name="Text Placeholder 4"/>
          <p:cNvSpPr>
            <a:spLocks noGrp="1"/>
          </p:cNvSpPr>
          <p:nvPr>
            <p:ph type="body" sz="quarter" idx="3"/>
          </p:nvPr>
        </p:nvSpPr>
        <p:spPr/>
        <p:txBody>
          <a:bodyPr/>
          <a:lstStyle/>
          <a:p>
            <a:r>
              <a:rPr lang="en-US" sz="2000" dirty="0">
                <a:latin typeface="Arial" panose="020B0604020202020204" pitchFamily="34" charset="0"/>
                <a:cs typeface="Arial" panose="020B0604020202020204" pitchFamily="34" charset="0"/>
              </a:rPr>
              <a:t>Hypomania (4 days)</a:t>
            </a:r>
          </a:p>
        </p:txBody>
      </p:sp>
      <p:sp>
        <p:nvSpPr>
          <p:cNvPr id="6" name="Content Placeholder 5"/>
          <p:cNvSpPr>
            <a:spLocks noGrp="1"/>
          </p:cNvSpPr>
          <p:nvPr>
            <p:ph sz="quarter" idx="4"/>
          </p:nvPr>
        </p:nvSpPr>
        <p:spPr>
          <a:xfrm>
            <a:off x="4648200" y="1981200"/>
            <a:ext cx="4041775" cy="4208929"/>
          </a:xfrm>
        </p:spPr>
        <p:txBody>
          <a:bodyPr/>
          <a:lstStyle/>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Distinct period of abnormally and persistently elevated, expansive, or irritable mood</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Abnormally and persistently increased goal-directed activity or energy</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Does not cause significant  functioning impairment</a:t>
            </a:r>
          </a:p>
        </p:txBody>
      </p:sp>
      <p:sp>
        <p:nvSpPr>
          <p:cNvPr id="7" name="Slide Number Placeholder 6"/>
          <p:cNvSpPr>
            <a:spLocks noGrp="1"/>
          </p:cNvSpPr>
          <p:nvPr>
            <p:ph type="sldNum" sz="quarter" idx="11"/>
          </p:nvPr>
        </p:nvSpPr>
        <p:spPr/>
        <p:txBody>
          <a:bodyPr/>
          <a:lstStyle/>
          <a:p>
            <a:pPr>
              <a:defRPr/>
            </a:pPr>
            <a:fld id="{F82C9170-F4A7-4869-98A2-C5C61E4B3278}" type="slidenum">
              <a:rPr lang="en-US" smtClean="0">
                <a:solidFill>
                  <a:srgbClr val="000000"/>
                </a:solidFill>
              </a:rPr>
              <a:pPr>
                <a:defRPr/>
              </a:pPr>
              <a:t>22</a:t>
            </a:fld>
            <a:endParaRPr lang="en-US" sz="1400" dirty="0">
              <a:solidFill>
                <a:srgbClr val="000000"/>
              </a:solidFill>
              <a:latin typeface="Arial" charset="0"/>
            </a:endParaRPr>
          </a:p>
        </p:txBody>
      </p:sp>
    </p:spTree>
    <p:extLst>
      <p:ext uri="{BB962C8B-B14F-4D97-AF65-F5344CB8AC3E}">
        <p14:creationId xmlns:p14="http://schemas.microsoft.com/office/powerpoint/2010/main" val="698898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Disruptive Mood Dysregulation Disorder</a:t>
            </a:r>
          </a:p>
        </p:txBody>
      </p:sp>
      <p:sp>
        <p:nvSpPr>
          <p:cNvPr id="3" name="Content Placeholder 2"/>
          <p:cNvSpPr>
            <a:spLocks noGrp="1"/>
          </p:cNvSpPr>
          <p:nvPr>
            <p:ph idx="1"/>
          </p:nvPr>
        </p:nvSpPr>
        <p:spPr/>
        <p:txBody>
          <a:bodyPr/>
          <a:lstStyle/>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Severe recurrent temper outbursts (verbal rages or physical aggression)</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Outbursts are inconsistent with developmental level</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Outbursts occur on average three or more times/week</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Mood between temper outbursts is persistently irritable or angry </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Symptoms must occur in two out of three settings</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Cannot be diagnosed for the first time before age 6 or after age 18</a:t>
            </a:r>
          </a:p>
          <a:p>
            <a:pPr marL="0" indent="0" algn="r">
              <a:lnSpc>
                <a:spcPct val="150000"/>
              </a:lnSpc>
              <a:spcBef>
                <a:spcPts val="0"/>
              </a:spcBef>
              <a:spcAft>
                <a:spcPts val="600"/>
              </a:spcAft>
              <a:buNone/>
            </a:pPr>
            <a:r>
              <a:rPr lang="en-US" sz="2000" dirty="0">
                <a:latin typeface="Arial" panose="020B0604020202020204" pitchFamily="34" charset="0"/>
                <a:cs typeface="Arial" panose="020B0604020202020204" pitchFamily="34" charset="0"/>
              </a:rPr>
              <a:t>(American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23</a:t>
            </a:fld>
            <a:endParaRPr lang="en-US" dirty="0">
              <a:solidFill>
                <a:srgbClr val="000000"/>
              </a:solidFill>
              <a:latin typeface="Arial" charset="0"/>
            </a:endParaRPr>
          </a:p>
        </p:txBody>
      </p:sp>
    </p:spTree>
    <p:extLst>
      <p:ext uri="{BB962C8B-B14F-4D97-AF65-F5344CB8AC3E}">
        <p14:creationId xmlns:p14="http://schemas.microsoft.com/office/powerpoint/2010/main" val="3108739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Types of Anxiety Disorders</a:t>
            </a:r>
          </a:p>
        </p:txBody>
      </p:sp>
      <p:sp>
        <p:nvSpPr>
          <p:cNvPr id="3" name="Content Placeholder 2"/>
          <p:cNvSpPr>
            <a:spLocks noGrp="1"/>
          </p:cNvSpPr>
          <p:nvPr>
            <p:ph idx="1"/>
          </p:nvPr>
        </p:nvSpPr>
        <p:spPr/>
        <p:txBody>
          <a:bodyPr/>
          <a:lstStyle/>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Separation anxiety</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Selective mutism</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Specific phobia</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Social anxiety (social phobia)</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Panic disorder</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Agoraphobia</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Generalized anxiety</a:t>
            </a:r>
          </a:p>
          <a:p>
            <a:pPr marL="0" indent="0" algn="r">
              <a:lnSpc>
                <a:spcPct val="150000"/>
              </a:lnSpc>
              <a:spcBef>
                <a:spcPts val="0"/>
              </a:spcBef>
              <a:spcAft>
                <a:spcPts val="600"/>
              </a:spcAft>
              <a:buNone/>
            </a:pPr>
            <a:r>
              <a:rPr lang="en-US" sz="2000" dirty="0">
                <a:latin typeface="Arial" panose="020B0604020202020204" pitchFamily="34" charset="0"/>
                <a:cs typeface="Arial" panose="020B0604020202020204" pitchFamily="34" charset="0"/>
              </a:rPr>
              <a:t>(American Psychiatric Association, 2013)</a:t>
            </a:r>
          </a:p>
          <a:p>
            <a:pPr>
              <a:lnSpc>
                <a:spcPct val="150000"/>
              </a:lnSpc>
              <a:spcBef>
                <a:spcPts val="0"/>
              </a:spcBef>
              <a:spcAft>
                <a:spcPts val="600"/>
              </a:spcAft>
            </a:pP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24</a:t>
            </a:fld>
            <a:endParaRPr lang="en-US" dirty="0">
              <a:solidFill>
                <a:srgbClr val="000000"/>
              </a:solidFill>
              <a:latin typeface="Arial" charset="0"/>
            </a:endParaRPr>
          </a:p>
        </p:txBody>
      </p:sp>
    </p:spTree>
    <p:extLst>
      <p:ext uri="{BB962C8B-B14F-4D97-AF65-F5344CB8AC3E}">
        <p14:creationId xmlns:p14="http://schemas.microsoft.com/office/powerpoint/2010/main" val="3757713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0"/>
              </a:ext>
            </a:extLst>
          </p:cNvPr>
          <p:cNvSpPr>
            <a:spLocks noGrp="1"/>
          </p:cNvSpPr>
          <p:nvPr>
            <p:ph type="title"/>
          </p:nvPr>
        </p:nvSpPr>
        <p:spPr>
          <a:xfrm>
            <a:off x="533400" y="779929"/>
            <a:ext cx="7924800" cy="524436"/>
          </a:xfrm>
        </p:spPr>
        <p:txBody>
          <a:bodyPr/>
          <a:lstStyle/>
          <a:p>
            <a:r>
              <a:rPr lang="en-US" dirty="0">
                <a:solidFill>
                  <a:srgbClr val="003594"/>
                </a:solidFill>
                <a:latin typeface="Arial" panose="020B0604020202020204" pitchFamily="34" charset="0"/>
                <a:cs typeface="Arial" panose="020B0604020202020204" pitchFamily="34" charset="0"/>
              </a:rPr>
              <a:t>Anxiety Disorders: Common Threads</a:t>
            </a:r>
          </a:p>
        </p:txBody>
      </p:sp>
      <p:sp>
        <p:nvSpPr>
          <p:cNvPr id="4" name="Content Placeholder 3"/>
          <p:cNvSpPr>
            <a:spLocks noGrp="1"/>
          </p:cNvSpPr>
          <p:nvPr>
            <p:ph sz="half" idx="2"/>
          </p:nvPr>
        </p:nvSpPr>
        <p:spPr>
          <a:xfrm>
            <a:off x="637200" y="1634400"/>
            <a:ext cx="6095400" cy="4083424"/>
          </a:xfrm>
        </p:spPr>
        <p:txBody>
          <a:bodyPr/>
          <a:lstStyle/>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Excessive fear (emotional response to real or perceived imminent threat)</a:t>
            </a:r>
          </a:p>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Anxiety (anticipation of future threat)</a:t>
            </a:r>
          </a:p>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Behavioral responses (fight, flight, freeze)</a:t>
            </a:r>
          </a:p>
          <a:p>
            <a:pPr marL="0" indent="0" algn="r">
              <a:lnSpc>
                <a:spcPct val="150000"/>
              </a:lnSpc>
              <a:spcBef>
                <a:spcPts val="0"/>
              </a:spcBef>
              <a:spcAft>
                <a:spcPts val="600"/>
              </a:spcAft>
              <a:buNone/>
            </a:pPr>
            <a:r>
              <a:rPr lang="en-US" sz="2200" dirty="0">
                <a:latin typeface="Arial" panose="020B0604020202020204" pitchFamily="34" charset="0"/>
                <a:cs typeface="Arial" panose="020B0604020202020204" pitchFamily="34" charset="0"/>
              </a:rPr>
              <a:t>(American Psychiatric Association, 2013)</a:t>
            </a:r>
          </a:p>
        </p:txBody>
      </p:sp>
      <p:sp>
        <p:nvSpPr>
          <p:cNvPr id="5" name="Slide Number Placeholder 4"/>
          <p:cNvSpPr>
            <a:spLocks noGrp="1"/>
          </p:cNvSpPr>
          <p:nvPr>
            <p:ph type="sldNum" sz="quarter" idx="11"/>
          </p:nvPr>
        </p:nvSpPr>
        <p:spPr/>
        <p:txBody>
          <a:bodyPr/>
          <a:lstStyle/>
          <a:p>
            <a:pPr>
              <a:defRPr/>
            </a:pPr>
            <a:fld id="{7F7BBE67-B3D0-4F17-AB43-0FFFF70BD775}" type="slidenum">
              <a:rPr lang="en-US" smtClean="0">
                <a:solidFill>
                  <a:srgbClr val="000000"/>
                </a:solidFill>
              </a:rPr>
              <a:pPr>
                <a:defRPr/>
              </a:pPr>
              <a:t>25</a:t>
            </a:fld>
            <a:endParaRPr lang="en-US" sz="1400" dirty="0">
              <a:solidFill>
                <a:srgbClr val="000000"/>
              </a:solidFill>
              <a:latin typeface="Arial" charset="0"/>
            </a:endParaRPr>
          </a:p>
        </p:txBody>
      </p:sp>
    </p:spTree>
    <p:extLst>
      <p:ext uri="{BB962C8B-B14F-4D97-AF65-F5344CB8AC3E}">
        <p14:creationId xmlns:p14="http://schemas.microsoft.com/office/powerpoint/2010/main" val="3958290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Prevalence Rates of Anxiety Disorders</a:t>
            </a:r>
          </a:p>
        </p:txBody>
      </p:sp>
      <p:sp>
        <p:nvSpPr>
          <p:cNvPr id="3" name="Content Placeholder 2"/>
          <p:cNvSpPr>
            <a:spLocks noGrp="1"/>
          </p:cNvSpPr>
          <p:nvPr>
            <p:ph idx="1"/>
          </p:nvPr>
        </p:nvSpPr>
        <p:spPr/>
        <p:txBody>
          <a:bodyPr/>
          <a:lstStyle/>
          <a:p>
            <a:pPr>
              <a:lnSpc>
                <a:spcPct val="150000"/>
              </a:lnSpc>
              <a:spcBef>
                <a:spcPts val="0"/>
              </a:spcBef>
              <a:spcAft>
                <a:spcPts val="600"/>
              </a:spcAft>
            </a:pPr>
            <a:r>
              <a:rPr lang="en-US" sz="1800" dirty="0">
                <a:latin typeface="Arial" panose="020B0604020202020204" pitchFamily="34" charset="0"/>
                <a:cs typeface="Arial" panose="020B0604020202020204" pitchFamily="34" charset="0"/>
              </a:rPr>
              <a:t>Lifetime prevalence of any anxiety disorder in U.S. children or adolescents (15-20%) </a:t>
            </a:r>
          </a:p>
          <a:p>
            <a:pPr>
              <a:lnSpc>
                <a:spcPct val="150000"/>
              </a:lnSpc>
              <a:spcBef>
                <a:spcPts val="0"/>
              </a:spcBef>
              <a:spcAft>
                <a:spcPts val="600"/>
              </a:spcAft>
            </a:pPr>
            <a:r>
              <a:rPr lang="en-US" sz="1800" dirty="0">
                <a:latin typeface="Arial" panose="020B0604020202020204" pitchFamily="34" charset="0"/>
                <a:cs typeface="Arial" panose="020B0604020202020204" pitchFamily="34" charset="0"/>
              </a:rPr>
              <a:t>Separation anxiety (2.8-8%)</a:t>
            </a:r>
          </a:p>
          <a:p>
            <a:pPr>
              <a:lnSpc>
                <a:spcPct val="150000"/>
              </a:lnSpc>
              <a:spcBef>
                <a:spcPts val="0"/>
              </a:spcBef>
              <a:spcAft>
                <a:spcPts val="600"/>
              </a:spcAft>
            </a:pPr>
            <a:r>
              <a:rPr lang="en-US" sz="1800" dirty="0">
                <a:latin typeface="Arial" panose="020B0604020202020204" pitchFamily="34" charset="0"/>
                <a:cs typeface="Arial" panose="020B0604020202020204" pitchFamily="34" charset="0"/>
              </a:rPr>
              <a:t>Selective mutism (0.03-1%)</a:t>
            </a:r>
          </a:p>
          <a:p>
            <a:pPr>
              <a:lnSpc>
                <a:spcPct val="150000"/>
              </a:lnSpc>
              <a:spcBef>
                <a:spcPts val="0"/>
              </a:spcBef>
              <a:spcAft>
                <a:spcPts val="600"/>
              </a:spcAft>
            </a:pPr>
            <a:r>
              <a:rPr lang="en-US" sz="1800" dirty="0">
                <a:latin typeface="Arial" panose="020B0604020202020204" pitchFamily="34" charset="0"/>
                <a:cs typeface="Arial" panose="020B0604020202020204" pitchFamily="34" charset="0"/>
              </a:rPr>
              <a:t>Specific and social phobias (10-7% respectively)</a:t>
            </a:r>
          </a:p>
          <a:p>
            <a:pPr>
              <a:lnSpc>
                <a:spcPct val="150000"/>
              </a:lnSpc>
              <a:spcBef>
                <a:spcPts val="0"/>
              </a:spcBef>
              <a:spcAft>
                <a:spcPts val="600"/>
              </a:spcAft>
            </a:pPr>
            <a:r>
              <a:rPr lang="en-US" sz="1800" dirty="0">
                <a:latin typeface="Arial" panose="020B0604020202020204" pitchFamily="34" charset="0"/>
                <a:cs typeface="Arial" panose="020B0604020202020204" pitchFamily="34" charset="0"/>
              </a:rPr>
              <a:t>Agoraphobia and panic disorder (1% in children) and (2-4% in adolescents)</a:t>
            </a:r>
          </a:p>
          <a:p>
            <a:pPr>
              <a:lnSpc>
                <a:spcPct val="150000"/>
              </a:lnSpc>
              <a:spcBef>
                <a:spcPts val="0"/>
              </a:spcBef>
              <a:spcAft>
                <a:spcPts val="600"/>
              </a:spcAft>
            </a:pPr>
            <a:r>
              <a:rPr lang="en-US" sz="1800" dirty="0">
                <a:latin typeface="Arial" panose="020B0604020202020204" pitchFamily="34" charset="0"/>
                <a:cs typeface="Arial" panose="020B0604020202020204" pitchFamily="34" charset="0"/>
              </a:rPr>
              <a:t>Generalized anxiety disorder (0.09% in adolescents)</a:t>
            </a:r>
          </a:p>
          <a:p>
            <a:pPr>
              <a:lnSpc>
                <a:spcPct val="150000"/>
              </a:lnSpc>
              <a:spcBef>
                <a:spcPts val="0"/>
              </a:spcBef>
              <a:spcAft>
                <a:spcPts val="600"/>
              </a:spcAft>
            </a:pPr>
            <a:r>
              <a:rPr lang="en-US" sz="1800" dirty="0">
                <a:latin typeface="Arial" panose="020B0604020202020204" pitchFamily="34" charset="0"/>
                <a:cs typeface="Arial" panose="020B0604020202020204" pitchFamily="34" charset="0"/>
              </a:rPr>
              <a:t>Girls are affected with anxiety disorders at twice the rate of boys</a:t>
            </a:r>
          </a:p>
          <a:p>
            <a:pPr marL="0" indent="0" algn="r">
              <a:lnSpc>
                <a:spcPct val="150000"/>
              </a:lnSpc>
              <a:spcBef>
                <a:spcPts val="0"/>
              </a:spcBef>
              <a:spcAft>
                <a:spcPts val="600"/>
              </a:spcAft>
              <a:buNone/>
            </a:pPr>
            <a:r>
              <a:rPr lang="en-US" sz="1800" dirty="0">
                <a:latin typeface="Arial" panose="020B0604020202020204" pitchFamily="34" charset="0"/>
                <a:cs typeface="Arial" panose="020B0604020202020204" pitchFamily="34" charset="0"/>
              </a:rPr>
              <a:t>(Beedso, Knappe, and Pine, 2011)</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26</a:t>
            </a:fld>
            <a:endParaRPr lang="en-US" dirty="0">
              <a:solidFill>
                <a:srgbClr val="000000"/>
              </a:solidFill>
              <a:latin typeface="Arial" charset="0"/>
            </a:endParaRPr>
          </a:p>
        </p:txBody>
      </p:sp>
    </p:spTree>
    <p:extLst>
      <p:ext uri="{BB962C8B-B14F-4D97-AF65-F5344CB8AC3E}">
        <p14:creationId xmlns:p14="http://schemas.microsoft.com/office/powerpoint/2010/main" val="32328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Obsessive-Compulsive Disorder Indicators</a:t>
            </a:r>
          </a:p>
        </p:txBody>
      </p:sp>
      <p:sp>
        <p:nvSpPr>
          <p:cNvPr id="3" name="Content Placeholder 2"/>
          <p:cNvSpPr>
            <a:spLocks noGrp="1"/>
          </p:cNvSpPr>
          <p:nvPr>
            <p:ph idx="1"/>
          </p:nvPr>
        </p:nvSpPr>
        <p:spPr/>
        <p:txBody>
          <a:bodyPr/>
          <a:lstStyle/>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Presence of obsessions and/or compulsions</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Obsessions are recurrent and persistent thoughts, urges, or images that are experienced as intrusive and unwanted</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Compulsions are repetitive behaviors or mental acts that an individual feels driven to perform in response to an obsession or according to rules that must be applied rigidly</a:t>
            </a:r>
          </a:p>
          <a:p>
            <a:pPr marL="0" indent="0" algn="r">
              <a:lnSpc>
                <a:spcPct val="150000"/>
              </a:lnSpc>
              <a:spcBef>
                <a:spcPts val="0"/>
              </a:spcBef>
              <a:spcAft>
                <a:spcPts val="600"/>
              </a:spcAft>
              <a:buNone/>
            </a:pPr>
            <a:r>
              <a:rPr lang="en-US" sz="2000" dirty="0">
                <a:latin typeface="Arial" panose="020B0604020202020204" pitchFamily="34" charset="0"/>
                <a:cs typeface="Arial" panose="020B0604020202020204" pitchFamily="34" charset="0"/>
              </a:rPr>
              <a:t>(American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27</a:t>
            </a:fld>
            <a:endParaRPr lang="en-US" dirty="0">
              <a:solidFill>
                <a:srgbClr val="000000"/>
              </a:solidFill>
              <a:latin typeface="Arial" charset="0"/>
            </a:endParaRPr>
          </a:p>
        </p:txBody>
      </p:sp>
    </p:spTree>
    <p:extLst>
      <p:ext uri="{BB962C8B-B14F-4D97-AF65-F5344CB8AC3E}">
        <p14:creationId xmlns:p14="http://schemas.microsoft.com/office/powerpoint/2010/main" val="37322086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93376"/>
            <a:ext cx="8547847" cy="591671"/>
          </a:xfrm>
        </p:spPr>
        <p:txBody>
          <a:bodyPr/>
          <a:lstStyle/>
          <a:p>
            <a:r>
              <a:rPr lang="en-US" dirty="0">
                <a:solidFill>
                  <a:srgbClr val="003594"/>
                </a:solidFill>
                <a:latin typeface="Arial" panose="020B0604020202020204" pitchFamily="34" charset="0"/>
                <a:cs typeface="Arial" panose="020B0604020202020204" pitchFamily="34" charset="0"/>
              </a:rPr>
              <a:t>Reactive Attachment Disorder Indicators</a:t>
            </a:r>
          </a:p>
        </p:txBody>
      </p:sp>
      <p:sp>
        <p:nvSpPr>
          <p:cNvPr id="3" name="Content Placeholder 2"/>
          <p:cNvSpPr>
            <a:spLocks noGrp="1"/>
          </p:cNvSpPr>
          <p:nvPr>
            <p:ph idx="1"/>
          </p:nvPr>
        </p:nvSpPr>
        <p:spPr>
          <a:xfrm>
            <a:off x="152400" y="1295400"/>
            <a:ext cx="8839199" cy="5024718"/>
          </a:xfrm>
        </p:spPr>
        <p:txBody>
          <a:bodyPr/>
          <a:lstStyle/>
          <a:p>
            <a:pPr>
              <a:lnSpc>
                <a:spcPct val="150000"/>
              </a:lnSpc>
              <a:spcBef>
                <a:spcPts val="0"/>
              </a:spcBef>
              <a:spcAft>
                <a:spcPts val="600"/>
              </a:spcAft>
            </a:pPr>
            <a:r>
              <a:rPr lang="en-US" sz="1700" dirty="0">
                <a:latin typeface="Arial" panose="020B0604020202020204" pitchFamily="34" charset="0"/>
                <a:cs typeface="Arial" panose="020B0604020202020204" pitchFamily="34" charset="0"/>
              </a:rPr>
              <a:t>A consistent pattern of inhibited, emotionally withdrawn behavior toward adult caregivers, evident before age 5, and manifested by both of the following:</a:t>
            </a:r>
          </a:p>
          <a:p>
            <a:pPr lvl="1">
              <a:lnSpc>
                <a:spcPct val="150000"/>
              </a:lnSpc>
              <a:spcBef>
                <a:spcPts val="0"/>
              </a:spcBef>
              <a:spcAft>
                <a:spcPts val="600"/>
              </a:spcAft>
            </a:pPr>
            <a:r>
              <a:rPr lang="en-US" sz="1700" dirty="0">
                <a:latin typeface="Arial" panose="020B0604020202020204" pitchFamily="34" charset="0"/>
                <a:cs typeface="Arial" panose="020B0604020202020204" pitchFamily="34" charset="0"/>
              </a:rPr>
              <a:t>Rarely or minimally </a:t>
            </a:r>
            <a:r>
              <a:rPr lang="en-US" sz="1700" i="1" dirty="0">
                <a:latin typeface="Arial" panose="020B0604020202020204" pitchFamily="34" charset="0"/>
                <a:cs typeface="Arial" panose="020B0604020202020204" pitchFamily="34" charset="0"/>
              </a:rPr>
              <a:t>seeks comfort </a:t>
            </a:r>
            <a:r>
              <a:rPr lang="en-US" sz="1700" dirty="0">
                <a:latin typeface="Arial" panose="020B0604020202020204" pitchFamily="34" charset="0"/>
                <a:cs typeface="Arial" panose="020B0604020202020204" pitchFamily="34" charset="0"/>
              </a:rPr>
              <a:t>when distressed</a:t>
            </a:r>
          </a:p>
          <a:p>
            <a:pPr lvl="1">
              <a:lnSpc>
                <a:spcPct val="150000"/>
              </a:lnSpc>
              <a:spcBef>
                <a:spcPts val="0"/>
              </a:spcBef>
              <a:spcAft>
                <a:spcPts val="600"/>
              </a:spcAft>
            </a:pPr>
            <a:r>
              <a:rPr lang="en-US" sz="1700" dirty="0">
                <a:latin typeface="Arial" panose="020B0604020202020204" pitchFamily="34" charset="0"/>
                <a:cs typeface="Arial" panose="020B0604020202020204" pitchFamily="34" charset="0"/>
              </a:rPr>
              <a:t>Rarely or minimally </a:t>
            </a:r>
            <a:r>
              <a:rPr lang="en-US" sz="1700" i="1" dirty="0">
                <a:latin typeface="Arial" panose="020B0604020202020204" pitchFamily="34" charset="0"/>
                <a:cs typeface="Arial" panose="020B0604020202020204" pitchFamily="34" charset="0"/>
              </a:rPr>
              <a:t>responds to comfort offered </a:t>
            </a:r>
            <a:r>
              <a:rPr lang="en-US" sz="1700" dirty="0">
                <a:latin typeface="Arial" panose="020B0604020202020204" pitchFamily="34" charset="0"/>
                <a:cs typeface="Arial" panose="020B0604020202020204" pitchFamily="34" charset="0"/>
              </a:rPr>
              <a:t>when distressed</a:t>
            </a:r>
          </a:p>
          <a:p>
            <a:pPr>
              <a:lnSpc>
                <a:spcPct val="150000"/>
              </a:lnSpc>
              <a:spcBef>
                <a:spcPts val="0"/>
              </a:spcBef>
              <a:spcAft>
                <a:spcPts val="600"/>
              </a:spcAft>
            </a:pPr>
            <a:r>
              <a:rPr lang="en-US" sz="1700" dirty="0">
                <a:latin typeface="Arial" panose="020B0604020202020204" pitchFamily="34" charset="0"/>
                <a:cs typeface="Arial" panose="020B0604020202020204" pitchFamily="34" charset="0"/>
              </a:rPr>
              <a:t>A persistent social and emotional disturbance characterized by at least 2 of the following:</a:t>
            </a:r>
          </a:p>
          <a:p>
            <a:pPr lvl="1">
              <a:lnSpc>
                <a:spcPct val="150000"/>
              </a:lnSpc>
              <a:spcBef>
                <a:spcPts val="0"/>
              </a:spcBef>
              <a:spcAft>
                <a:spcPts val="600"/>
              </a:spcAft>
            </a:pPr>
            <a:r>
              <a:rPr lang="en-US" sz="1700" dirty="0">
                <a:latin typeface="Arial" panose="020B0604020202020204" pitchFamily="34" charset="0"/>
                <a:cs typeface="Arial" panose="020B0604020202020204" pitchFamily="34" charset="0"/>
              </a:rPr>
              <a:t>Minimal social and emotional responsiveness to others</a:t>
            </a:r>
          </a:p>
          <a:p>
            <a:pPr lvl="1">
              <a:lnSpc>
                <a:spcPct val="150000"/>
              </a:lnSpc>
              <a:spcBef>
                <a:spcPts val="0"/>
              </a:spcBef>
              <a:spcAft>
                <a:spcPts val="600"/>
              </a:spcAft>
            </a:pPr>
            <a:r>
              <a:rPr lang="en-US" sz="1700" dirty="0">
                <a:latin typeface="Arial" panose="020B0604020202020204" pitchFamily="34" charset="0"/>
                <a:cs typeface="Arial" panose="020B0604020202020204" pitchFamily="34" charset="0"/>
              </a:rPr>
              <a:t>Limited positive affect</a:t>
            </a:r>
          </a:p>
          <a:p>
            <a:pPr lvl="1">
              <a:lnSpc>
                <a:spcPct val="150000"/>
              </a:lnSpc>
              <a:spcBef>
                <a:spcPts val="0"/>
              </a:spcBef>
              <a:spcAft>
                <a:spcPts val="600"/>
              </a:spcAft>
            </a:pPr>
            <a:r>
              <a:rPr lang="en-US" sz="1700" dirty="0">
                <a:latin typeface="Arial" panose="020B0604020202020204" pitchFamily="34" charset="0"/>
                <a:cs typeface="Arial" panose="020B0604020202020204" pitchFamily="34" charset="0"/>
              </a:rPr>
              <a:t>Episodes of unexplained irritability, sadness, or fearfulness which are evident during nonthreatening interactions with adult caregivers</a:t>
            </a:r>
          </a:p>
          <a:p>
            <a:pPr marL="0" indent="0" algn="r">
              <a:lnSpc>
                <a:spcPct val="150000"/>
              </a:lnSpc>
              <a:spcBef>
                <a:spcPts val="0"/>
              </a:spcBef>
              <a:spcAft>
                <a:spcPts val="600"/>
              </a:spcAft>
              <a:buNone/>
            </a:pPr>
            <a:r>
              <a:rPr lang="en-US" sz="1700" dirty="0">
                <a:latin typeface="Arial" panose="020B0604020202020204" pitchFamily="34" charset="0"/>
                <a:cs typeface="Arial" panose="020B0604020202020204" pitchFamily="34" charset="0"/>
              </a:rPr>
              <a:t>(American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28</a:t>
            </a:fld>
            <a:endParaRPr lang="en-US" dirty="0">
              <a:solidFill>
                <a:srgbClr val="000000"/>
              </a:solidFill>
              <a:latin typeface="Arial" charset="0"/>
            </a:endParaRPr>
          </a:p>
        </p:txBody>
      </p:sp>
    </p:spTree>
    <p:extLst>
      <p:ext uri="{BB962C8B-B14F-4D97-AF65-F5344CB8AC3E}">
        <p14:creationId xmlns:p14="http://schemas.microsoft.com/office/powerpoint/2010/main" val="1361692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93376"/>
            <a:ext cx="8839199" cy="591671"/>
          </a:xfrm>
        </p:spPr>
        <p:txBody>
          <a:bodyPr/>
          <a:lstStyle/>
          <a:p>
            <a:r>
              <a:rPr lang="en-US" dirty="0">
                <a:solidFill>
                  <a:srgbClr val="003594"/>
                </a:solidFill>
                <a:latin typeface="Arial" panose="020B0604020202020204" pitchFamily="34" charset="0"/>
                <a:cs typeface="Arial" panose="020B0604020202020204" pitchFamily="34" charset="0"/>
              </a:rPr>
              <a:t>Reactive Attachment Disorder Indicators, continued</a:t>
            </a:r>
          </a:p>
        </p:txBody>
      </p:sp>
      <p:sp>
        <p:nvSpPr>
          <p:cNvPr id="3" name="Content Placeholder 2"/>
          <p:cNvSpPr>
            <a:spLocks noGrp="1"/>
          </p:cNvSpPr>
          <p:nvPr>
            <p:ph idx="1"/>
          </p:nvPr>
        </p:nvSpPr>
        <p:spPr>
          <a:xfrm>
            <a:off x="304800" y="1438834"/>
            <a:ext cx="8413733" cy="4881284"/>
          </a:xfrm>
        </p:spPr>
        <p:txBody>
          <a:bodyPr/>
          <a:lstStyle/>
          <a:p>
            <a:pPr>
              <a:lnSpc>
                <a:spcPct val="150000"/>
              </a:lnSpc>
              <a:spcBef>
                <a:spcPts val="0"/>
              </a:spcBef>
              <a:spcAft>
                <a:spcPts val="600"/>
              </a:spcAft>
            </a:pPr>
            <a:r>
              <a:rPr lang="en-US" sz="1700" dirty="0">
                <a:latin typeface="Arial" panose="020B0604020202020204" pitchFamily="34" charset="0"/>
                <a:cs typeface="Arial" panose="020B0604020202020204" pitchFamily="34" charset="0"/>
              </a:rPr>
              <a:t>Child has experienced a pattern of extremes of insufficient care (pathogenic care) as evidenced by at least one of the following:</a:t>
            </a:r>
          </a:p>
          <a:p>
            <a:pPr lvl="1">
              <a:lnSpc>
                <a:spcPct val="150000"/>
              </a:lnSpc>
              <a:spcBef>
                <a:spcPts val="0"/>
              </a:spcBef>
              <a:spcAft>
                <a:spcPts val="600"/>
              </a:spcAft>
            </a:pPr>
            <a:r>
              <a:rPr lang="en-US" sz="1700" dirty="0">
                <a:latin typeface="Arial" panose="020B0604020202020204" pitchFamily="34" charset="0"/>
                <a:cs typeface="Arial" panose="020B0604020202020204" pitchFamily="34" charset="0"/>
              </a:rPr>
              <a:t>Persistent disregard of the child’s basic emotional needs for comfort, stimulation, and affection (i.e., neglect)</a:t>
            </a:r>
          </a:p>
          <a:p>
            <a:pPr lvl="1">
              <a:lnSpc>
                <a:spcPct val="150000"/>
              </a:lnSpc>
              <a:spcBef>
                <a:spcPts val="0"/>
              </a:spcBef>
              <a:spcAft>
                <a:spcPts val="600"/>
              </a:spcAft>
            </a:pPr>
            <a:r>
              <a:rPr lang="en-US" sz="1700" dirty="0">
                <a:latin typeface="Arial" panose="020B0604020202020204" pitchFamily="34" charset="0"/>
                <a:cs typeface="Arial" panose="020B0604020202020204" pitchFamily="34" charset="0"/>
              </a:rPr>
              <a:t>Persistent disregard of the child’s basic physical needs.</a:t>
            </a:r>
          </a:p>
          <a:p>
            <a:pPr lvl="1">
              <a:lnSpc>
                <a:spcPct val="150000"/>
              </a:lnSpc>
              <a:spcBef>
                <a:spcPts val="0"/>
              </a:spcBef>
              <a:spcAft>
                <a:spcPts val="600"/>
              </a:spcAft>
            </a:pPr>
            <a:r>
              <a:rPr lang="en-US" sz="1700" dirty="0">
                <a:latin typeface="Arial" panose="020B0604020202020204" pitchFamily="34" charset="0"/>
                <a:cs typeface="Arial" panose="020B0604020202020204" pitchFamily="34" charset="0"/>
              </a:rPr>
              <a:t>Repeated changes of primary caregiver that prevent formation of stable attachments (e.g., frequent changes in foster care)</a:t>
            </a:r>
          </a:p>
          <a:p>
            <a:pPr lvl="1">
              <a:lnSpc>
                <a:spcPct val="150000"/>
              </a:lnSpc>
              <a:spcBef>
                <a:spcPts val="0"/>
              </a:spcBef>
              <a:spcAft>
                <a:spcPts val="600"/>
              </a:spcAft>
            </a:pPr>
            <a:r>
              <a:rPr lang="en-US" sz="1700" dirty="0">
                <a:latin typeface="Arial" panose="020B0604020202020204" pitchFamily="34" charset="0"/>
                <a:cs typeface="Arial" panose="020B0604020202020204" pitchFamily="34" charset="0"/>
              </a:rPr>
              <a:t>Rearing in unusual settings such as institutions with high child/caregiver ratios that limit opportunities to form selective attachments</a:t>
            </a:r>
          </a:p>
          <a:p>
            <a:pPr>
              <a:lnSpc>
                <a:spcPct val="150000"/>
              </a:lnSpc>
              <a:spcBef>
                <a:spcPts val="0"/>
              </a:spcBef>
              <a:spcAft>
                <a:spcPts val="600"/>
              </a:spcAft>
            </a:pPr>
            <a:r>
              <a:rPr lang="en-US" sz="1700" dirty="0">
                <a:latin typeface="Arial" panose="020B0604020202020204" pitchFamily="34" charset="0"/>
                <a:cs typeface="Arial" panose="020B0604020202020204" pitchFamily="34" charset="0"/>
              </a:rPr>
              <a:t> </a:t>
            </a:r>
            <a:r>
              <a:rPr lang="en-US" sz="1700" dirty="0">
                <a:solidFill>
                  <a:srgbClr val="000000"/>
                </a:solidFill>
                <a:latin typeface="Arial" panose="020B0604020202020204" pitchFamily="34" charset="0"/>
                <a:cs typeface="Arial" panose="020B0604020202020204" pitchFamily="34" charset="0"/>
              </a:rPr>
              <a:t>Not due to Autism Spectrum Disorder</a:t>
            </a:r>
          </a:p>
          <a:p>
            <a:pPr marL="400050" lvl="1" indent="0" algn="r">
              <a:lnSpc>
                <a:spcPct val="150000"/>
              </a:lnSpc>
              <a:spcBef>
                <a:spcPts val="0"/>
              </a:spcBef>
              <a:spcAft>
                <a:spcPts val="600"/>
              </a:spcAft>
              <a:buNone/>
            </a:pPr>
            <a:r>
              <a:rPr lang="en-US" sz="1700" dirty="0">
                <a:latin typeface="Arial" panose="020B0604020202020204" pitchFamily="34" charset="0"/>
                <a:cs typeface="Arial" panose="020B0604020202020204" pitchFamily="34" charset="0"/>
              </a:rPr>
              <a:t>(American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29</a:t>
            </a:fld>
            <a:endParaRPr lang="en-US" dirty="0">
              <a:solidFill>
                <a:srgbClr val="000000"/>
              </a:solidFill>
              <a:latin typeface="Arial" charset="0"/>
            </a:endParaRPr>
          </a:p>
        </p:txBody>
      </p:sp>
    </p:spTree>
    <p:extLst>
      <p:ext uri="{BB962C8B-B14F-4D97-AF65-F5344CB8AC3E}">
        <p14:creationId xmlns:p14="http://schemas.microsoft.com/office/powerpoint/2010/main" val="3112677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70647" y="793376"/>
            <a:ext cx="8229600" cy="730624"/>
          </a:xfrm>
        </p:spPr>
        <p:txBody>
          <a:bodyPr/>
          <a:lstStyle/>
          <a:p>
            <a:r>
              <a:rPr lang="en-US" dirty="0">
                <a:solidFill>
                  <a:srgbClr val="003594"/>
                </a:solidFill>
                <a:latin typeface="Arial" panose="020B0604020202020204" pitchFamily="34" charset="0"/>
                <a:cs typeface="Arial" panose="020B0604020202020204" pitchFamily="34" charset="0"/>
              </a:rPr>
              <a:t>AGENDA</a:t>
            </a:r>
            <a:br>
              <a:rPr lang="en-US" dirty="0"/>
            </a:br>
            <a:r>
              <a:rPr lang="en-US" dirty="0">
                <a:solidFill>
                  <a:srgbClr val="003594"/>
                </a:solidFill>
                <a:latin typeface="Arial" panose="020B0604020202020204" pitchFamily="34" charset="0"/>
                <a:cs typeface="Arial" panose="020B0604020202020204" pitchFamily="34" charset="0"/>
              </a:rPr>
              <a:t>Day 2</a:t>
            </a:r>
          </a:p>
        </p:txBody>
      </p:sp>
      <p:sp>
        <p:nvSpPr>
          <p:cNvPr id="9219" name="Rectangle 3"/>
          <p:cNvSpPr>
            <a:spLocks noGrp="1" noChangeArrowheads="1"/>
          </p:cNvSpPr>
          <p:nvPr>
            <p:ph type="body" idx="1"/>
          </p:nvPr>
        </p:nvSpPr>
        <p:spPr>
          <a:xfrm>
            <a:off x="470645" y="1600200"/>
            <a:ext cx="8247888" cy="4719918"/>
          </a:xfrm>
        </p:spPr>
        <p:txBody>
          <a:bodyPr/>
          <a:lstStyle/>
          <a:p>
            <a:pPr>
              <a:lnSpc>
                <a:spcPct val="150000"/>
              </a:lnSpc>
              <a:spcBef>
                <a:spcPts val="0"/>
              </a:spcBef>
              <a:spcAft>
                <a:spcPts val="600"/>
              </a:spcAft>
            </a:pPr>
            <a:r>
              <a:rPr lang="en-US" dirty="0">
                <a:latin typeface="Arial" panose="020B0604020202020204" pitchFamily="34" charset="0"/>
                <a:cs typeface="Arial" panose="020B0604020202020204" pitchFamily="34" charset="0"/>
              </a:rPr>
              <a:t>Child/Adolescent Mental Health Disorders (continued)</a:t>
            </a:r>
          </a:p>
          <a:p>
            <a:pPr>
              <a:lnSpc>
                <a:spcPct val="150000"/>
              </a:lnSpc>
              <a:spcBef>
                <a:spcPts val="0"/>
              </a:spcBef>
              <a:spcAft>
                <a:spcPts val="600"/>
              </a:spcAft>
            </a:pPr>
            <a:r>
              <a:rPr lang="en-US" dirty="0">
                <a:latin typeface="Arial" panose="020B0604020202020204" pitchFamily="34" charset="0"/>
                <a:cs typeface="Arial" panose="020B0604020202020204" pitchFamily="34" charset="0"/>
              </a:rPr>
              <a:t>The Players in the Child/Adolescent Mental Health System</a:t>
            </a:r>
          </a:p>
          <a:p>
            <a:pPr>
              <a:lnSpc>
                <a:spcPct val="150000"/>
              </a:lnSpc>
              <a:spcBef>
                <a:spcPts val="0"/>
              </a:spcBef>
              <a:spcAft>
                <a:spcPts val="600"/>
              </a:spcAft>
            </a:pPr>
            <a:r>
              <a:rPr lang="en-US" dirty="0">
                <a:latin typeface="Arial" panose="020B0604020202020204" pitchFamily="34" charset="0"/>
                <a:cs typeface="Arial" panose="020B0604020202020204" pitchFamily="34" charset="0"/>
              </a:rPr>
              <a:t>Conclusions and Evaluations</a:t>
            </a:r>
          </a:p>
        </p:txBody>
      </p:sp>
      <p:sp>
        <p:nvSpPr>
          <p:cNvPr id="2" name="Slide Number Placeholder 1"/>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3</a:t>
            </a:fld>
            <a:endParaRPr lang="en-US" dirty="0">
              <a:solidFill>
                <a:srgbClr val="000000"/>
              </a:solidFill>
              <a:latin typeface="Arial" charset="0"/>
            </a:endParaRPr>
          </a:p>
        </p:txBody>
      </p:sp>
    </p:spTree>
    <p:extLst>
      <p:ext uri="{BB962C8B-B14F-4D97-AF65-F5344CB8AC3E}">
        <p14:creationId xmlns:p14="http://schemas.microsoft.com/office/powerpoint/2010/main" val="380484890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Disinhibited Social Engagement Disorder</a:t>
            </a:r>
          </a:p>
        </p:txBody>
      </p:sp>
      <p:sp>
        <p:nvSpPr>
          <p:cNvPr id="3" name="Content Placeholder 2"/>
          <p:cNvSpPr>
            <a:spLocks noGrp="1"/>
          </p:cNvSpPr>
          <p:nvPr>
            <p:ph idx="1"/>
          </p:nvPr>
        </p:nvSpPr>
        <p:spPr/>
        <p:txBody>
          <a:bodyPr/>
          <a:lstStyle/>
          <a:p>
            <a:pPr>
              <a:lnSpc>
                <a:spcPct val="150000"/>
              </a:lnSpc>
              <a:spcBef>
                <a:spcPts val="0"/>
              </a:spcBef>
              <a:spcAft>
                <a:spcPts val="600"/>
              </a:spcAft>
            </a:pPr>
            <a:r>
              <a:rPr lang="en-US" sz="1600" dirty="0">
                <a:latin typeface="Arial" panose="020B0604020202020204" pitchFamily="34" charset="0"/>
                <a:cs typeface="Arial" panose="020B0604020202020204" pitchFamily="34" charset="0"/>
              </a:rPr>
              <a:t>Due to a pattern of insufficient care (pathogenic care)</a:t>
            </a:r>
          </a:p>
          <a:p>
            <a:pPr>
              <a:lnSpc>
                <a:spcPct val="150000"/>
              </a:lnSpc>
              <a:spcBef>
                <a:spcPts val="0"/>
              </a:spcBef>
              <a:spcAft>
                <a:spcPts val="600"/>
              </a:spcAft>
            </a:pPr>
            <a:r>
              <a:rPr lang="en-US" sz="1600" dirty="0">
                <a:latin typeface="Arial" panose="020B0604020202020204" pitchFamily="34" charset="0"/>
                <a:cs typeface="Arial" panose="020B0604020202020204" pitchFamily="34" charset="0"/>
              </a:rPr>
              <a:t>Attachment may or may not be present</a:t>
            </a:r>
          </a:p>
          <a:p>
            <a:pPr>
              <a:lnSpc>
                <a:spcPct val="150000"/>
              </a:lnSpc>
              <a:spcBef>
                <a:spcPts val="0"/>
              </a:spcBef>
              <a:spcAft>
                <a:spcPts val="600"/>
              </a:spcAft>
            </a:pPr>
            <a:r>
              <a:rPr lang="en-US" sz="1600" dirty="0">
                <a:latin typeface="Arial" panose="020B0604020202020204" pitchFamily="34" charset="0"/>
                <a:cs typeface="Arial" panose="020B0604020202020204" pitchFamily="34" charset="0"/>
              </a:rPr>
              <a:t>A pattern of behavior in which the child actively approaches and interacts with unfamiliar adults by exhibiting at least 2 of the following:</a:t>
            </a:r>
          </a:p>
          <a:p>
            <a:pPr lvl="1">
              <a:lnSpc>
                <a:spcPct val="150000"/>
              </a:lnSpc>
              <a:spcBef>
                <a:spcPts val="0"/>
              </a:spcBef>
              <a:spcAft>
                <a:spcPts val="600"/>
              </a:spcAft>
            </a:pPr>
            <a:r>
              <a:rPr lang="en-US" sz="1600" dirty="0">
                <a:latin typeface="Arial" panose="020B0604020202020204" pitchFamily="34" charset="0"/>
                <a:cs typeface="Arial" panose="020B0604020202020204" pitchFamily="34" charset="0"/>
              </a:rPr>
              <a:t>Reduced or absent reticence to approach and interact with unfamiliar adults</a:t>
            </a:r>
          </a:p>
          <a:p>
            <a:pPr lvl="1">
              <a:lnSpc>
                <a:spcPct val="150000"/>
              </a:lnSpc>
              <a:spcBef>
                <a:spcPts val="0"/>
              </a:spcBef>
              <a:spcAft>
                <a:spcPts val="600"/>
              </a:spcAft>
            </a:pPr>
            <a:r>
              <a:rPr lang="en-US" sz="1600" dirty="0">
                <a:latin typeface="Arial" panose="020B0604020202020204" pitchFamily="34" charset="0"/>
                <a:cs typeface="Arial" panose="020B0604020202020204" pitchFamily="34" charset="0"/>
              </a:rPr>
              <a:t>Overly familiar behavior (verbal or physical violation of culturally sanctioned social boundaries)</a:t>
            </a:r>
          </a:p>
          <a:p>
            <a:pPr lvl="1">
              <a:lnSpc>
                <a:spcPct val="150000"/>
              </a:lnSpc>
              <a:spcBef>
                <a:spcPts val="0"/>
              </a:spcBef>
              <a:spcAft>
                <a:spcPts val="600"/>
              </a:spcAft>
            </a:pPr>
            <a:r>
              <a:rPr lang="en-US" sz="1600" dirty="0">
                <a:latin typeface="Arial" panose="020B0604020202020204" pitchFamily="34" charset="0"/>
                <a:cs typeface="Arial" panose="020B0604020202020204" pitchFamily="34" charset="0"/>
              </a:rPr>
              <a:t>Diminished or absent checking back with adult caregiver after venturing away, even in unfamiliar settings</a:t>
            </a:r>
          </a:p>
          <a:p>
            <a:pPr lvl="1">
              <a:lnSpc>
                <a:spcPct val="150000"/>
              </a:lnSpc>
              <a:spcBef>
                <a:spcPts val="0"/>
              </a:spcBef>
              <a:spcAft>
                <a:spcPts val="600"/>
              </a:spcAft>
            </a:pPr>
            <a:r>
              <a:rPr lang="en-US" sz="1600" dirty="0">
                <a:latin typeface="Arial" panose="020B0604020202020204" pitchFamily="34" charset="0"/>
                <a:cs typeface="Arial" panose="020B0604020202020204" pitchFamily="34" charset="0"/>
              </a:rPr>
              <a:t>Willingness to go off with an unfamiliar adult with minimal or no hesitation</a:t>
            </a:r>
          </a:p>
          <a:p>
            <a:pPr marL="0" lvl="0" indent="0" algn="r">
              <a:lnSpc>
                <a:spcPct val="150000"/>
              </a:lnSpc>
              <a:spcBef>
                <a:spcPts val="0"/>
              </a:spcBef>
              <a:spcAft>
                <a:spcPts val="600"/>
              </a:spcAft>
              <a:buNone/>
            </a:pPr>
            <a:r>
              <a:rPr lang="en-US" sz="1600" dirty="0">
                <a:solidFill>
                  <a:srgbClr val="000000"/>
                </a:solidFill>
                <a:latin typeface="Arial" panose="020B0604020202020204" pitchFamily="34" charset="0"/>
                <a:cs typeface="Arial" panose="020B0604020202020204" pitchFamily="34" charset="0"/>
              </a:rPr>
              <a:t>(American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30</a:t>
            </a:fld>
            <a:endParaRPr lang="en-US" dirty="0">
              <a:solidFill>
                <a:srgbClr val="000000"/>
              </a:solidFill>
              <a:latin typeface="Arial" charset="0"/>
            </a:endParaRPr>
          </a:p>
        </p:txBody>
      </p:sp>
    </p:spTree>
    <p:extLst>
      <p:ext uri="{BB962C8B-B14F-4D97-AF65-F5344CB8AC3E}">
        <p14:creationId xmlns:p14="http://schemas.microsoft.com/office/powerpoint/2010/main" val="2109322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93376"/>
            <a:ext cx="8395447" cy="591671"/>
          </a:xfrm>
        </p:spPr>
        <p:txBody>
          <a:bodyPr/>
          <a:lstStyle/>
          <a:p>
            <a:r>
              <a:rPr lang="en-US" dirty="0">
                <a:solidFill>
                  <a:srgbClr val="003594"/>
                </a:solidFill>
                <a:latin typeface="Arial" panose="020B0604020202020204" pitchFamily="34" charset="0"/>
                <a:cs typeface="Arial" panose="020B0604020202020204" pitchFamily="34" charset="0"/>
              </a:rPr>
              <a:t>Exposure to Trauma</a:t>
            </a:r>
          </a:p>
        </p:txBody>
      </p:sp>
      <p:sp>
        <p:nvSpPr>
          <p:cNvPr id="3" name="Content Placeholder 2"/>
          <p:cNvSpPr>
            <a:spLocks noGrp="1"/>
          </p:cNvSpPr>
          <p:nvPr>
            <p:ph idx="1"/>
          </p:nvPr>
        </p:nvSpPr>
        <p:spPr>
          <a:xfrm>
            <a:off x="304800" y="1438834"/>
            <a:ext cx="8686800" cy="4881284"/>
          </a:xfrm>
        </p:spPr>
        <p:txBody>
          <a:bodyPr/>
          <a:lstStyle/>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Children in the Child Welfare System often experience multiple traumas</a:t>
            </a:r>
          </a:p>
          <a:p>
            <a:pPr lvl="1">
              <a:lnSpc>
                <a:spcPct val="150000"/>
              </a:lnSpc>
              <a:spcBef>
                <a:spcPts val="0"/>
              </a:spcBef>
              <a:spcAft>
                <a:spcPts val="600"/>
              </a:spcAft>
            </a:pPr>
            <a:r>
              <a:rPr lang="en-US" sz="2000" dirty="0">
                <a:latin typeface="Arial" panose="020B0604020202020204" pitchFamily="34" charset="0"/>
                <a:cs typeface="Arial" panose="020B0604020202020204" pitchFamily="34" charset="0"/>
              </a:rPr>
              <a:t>Serious neglect, abuse, exposure to domestic violence, and violence in communities</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34% of youth in the Child Welfare System and 28% in the Juvenile Justice System experience four or more types of traumatic events (Substance Abuse Mental Health Services Administration, 2012)</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Most common trauma experienced by all children in the U.S. is interpersonal violence (National Child Traumatic Stress Network, 2013).  </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31</a:t>
            </a:fld>
            <a:endParaRPr lang="en-US" dirty="0">
              <a:solidFill>
                <a:srgbClr val="000000"/>
              </a:solidFill>
              <a:latin typeface="Arial" charset="0"/>
            </a:endParaRPr>
          </a:p>
        </p:txBody>
      </p:sp>
    </p:spTree>
    <p:extLst>
      <p:ext uri="{BB962C8B-B14F-4D97-AF65-F5344CB8AC3E}">
        <p14:creationId xmlns:p14="http://schemas.microsoft.com/office/powerpoint/2010/main" val="3904278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Posttraumatic Stress Disorder Indicators</a:t>
            </a:r>
          </a:p>
        </p:txBody>
      </p:sp>
      <p:sp>
        <p:nvSpPr>
          <p:cNvPr id="3" name="Content Placeholder 2"/>
          <p:cNvSpPr>
            <a:spLocks noGrp="1"/>
          </p:cNvSpPr>
          <p:nvPr>
            <p:ph idx="1"/>
          </p:nvPr>
        </p:nvSpPr>
        <p:spPr/>
        <p:txBody>
          <a:bodyPr/>
          <a:lstStyle/>
          <a:p>
            <a:pPr lvl="0">
              <a:lnSpc>
                <a:spcPct val="150000"/>
              </a:lnSpc>
              <a:spcBef>
                <a:spcPts val="0"/>
              </a:spcBef>
              <a:spcAft>
                <a:spcPts val="600"/>
              </a:spcAft>
            </a:pPr>
            <a:r>
              <a:rPr lang="en-US" sz="2200" dirty="0">
                <a:latin typeface="Arial" panose="020B0604020202020204" pitchFamily="34" charset="0"/>
                <a:cs typeface="Arial" panose="020B0604020202020204" pitchFamily="34" charset="0"/>
              </a:rPr>
              <a:t>Intrusion symptoms associated with the traumatic event(s) following exposure</a:t>
            </a:r>
          </a:p>
          <a:p>
            <a:pPr lvl="0">
              <a:lnSpc>
                <a:spcPct val="150000"/>
              </a:lnSpc>
              <a:spcBef>
                <a:spcPts val="0"/>
              </a:spcBef>
              <a:spcAft>
                <a:spcPts val="600"/>
              </a:spcAft>
            </a:pPr>
            <a:r>
              <a:rPr lang="en-US" sz="2200" dirty="0">
                <a:latin typeface="Arial" panose="020B0604020202020204" pitchFamily="34" charset="0"/>
                <a:cs typeface="Arial" panose="020B0604020202020204" pitchFamily="34" charset="0"/>
              </a:rPr>
              <a:t>Avoidance of stimuli associated with the traumatic event(s)</a:t>
            </a:r>
          </a:p>
          <a:p>
            <a:pPr lvl="0">
              <a:lnSpc>
                <a:spcPct val="150000"/>
              </a:lnSpc>
              <a:spcBef>
                <a:spcPts val="0"/>
              </a:spcBef>
              <a:spcAft>
                <a:spcPts val="600"/>
              </a:spcAft>
            </a:pPr>
            <a:r>
              <a:rPr lang="en-US" sz="2200" dirty="0">
                <a:latin typeface="Arial" panose="020B0604020202020204" pitchFamily="34" charset="0"/>
                <a:cs typeface="Arial" panose="020B0604020202020204" pitchFamily="34" charset="0"/>
              </a:rPr>
              <a:t>Changes in cognition and mood associated with the traumatic event(s)</a:t>
            </a:r>
          </a:p>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Significant changes in arousal and reactivity associated with the traumatic event(s) </a:t>
            </a:r>
          </a:p>
          <a:p>
            <a:pPr marL="0" indent="0" algn="r">
              <a:lnSpc>
                <a:spcPct val="150000"/>
              </a:lnSpc>
              <a:spcBef>
                <a:spcPts val="0"/>
              </a:spcBef>
              <a:spcAft>
                <a:spcPts val="600"/>
              </a:spcAft>
              <a:buNone/>
            </a:pPr>
            <a:r>
              <a:rPr lang="en-US" sz="2200" dirty="0">
                <a:latin typeface="Arial" panose="020B0604020202020204" pitchFamily="34" charset="0"/>
                <a:cs typeface="Arial" panose="020B0604020202020204" pitchFamily="34" charset="0"/>
              </a:rPr>
              <a:t>(American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32</a:t>
            </a:fld>
            <a:endParaRPr lang="en-US" dirty="0">
              <a:solidFill>
                <a:srgbClr val="000000"/>
              </a:solidFill>
              <a:latin typeface="Arial" charset="0"/>
            </a:endParaRPr>
          </a:p>
        </p:txBody>
      </p:sp>
    </p:spTree>
    <p:extLst>
      <p:ext uri="{BB962C8B-B14F-4D97-AF65-F5344CB8AC3E}">
        <p14:creationId xmlns:p14="http://schemas.microsoft.com/office/powerpoint/2010/main" val="2662019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93376"/>
            <a:ext cx="8471647" cy="591671"/>
          </a:xfrm>
        </p:spPr>
        <p:txBody>
          <a:bodyPr/>
          <a:lstStyle/>
          <a:p>
            <a:r>
              <a:rPr lang="en-US" dirty="0">
                <a:solidFill>
                  <a:srgbClr val="003594"/>
                </a:solidFill>
                <a:latin typeface="Arial" panose="020B0604020202020204" pitchFamily="34" charset="0"/>
                <a:cs typeface="Arial" panose="020B0604020202020204" pitchFamily="34" charset="0"/>
              </a:rPr>
              <a:t>Oppositional Defiant Disorder Indicators</a:t>
            </a:r>
          </a:p>
        </p:txBody>
      </p:sp>
      <p:sp>
        <p:nvSpPr>
          <p:cNvPr id="3" name="Content Placeholder 2"/>
          <p:cNvSpPr>
            <a:spLocks noGrp="1"/>
          </p:cNvSpPr>
          <p:nvPr>
            <p:ph idx="1"/>
          </p:nvPr>
        </p:nvSpPr>
        <p:spPr>
          <a:xfrm>
            <a:off x="152400" y="1385047"/>
            <a:ext cx="8915399" cy="4935071"/>
          </a:xfrm>
        </p:spPr>
        <p:txBody>
          <a:bodyPr/>
          <a:lstStyle/>
          <a:p>
            <a:pPr>
              <a:lnSpc>
                <a:spcPct val="150000"/>
              </a:lnSpc>
              <a:spcBef>
                <a:spcPts val="0"/>
              </a:spcBef>
            </a:pPr>
            <a:r>
              <a:rPr lang="en-US" sz="2200" dirty="0">
                <a:latin typeface="Arial"/>
                <a:cs typeface="Arial"/>
              </a:rPr>
              <a:t>Angry/irritable mood</a:t>
            </a:r>
          </a:p>
          <a:p>
            <a:pPr>
              <a:lnSpc>
                <a:spcPct val="150000"/>
              </a:lnSpc>
              <a:spcBef>
                <a:spcPts val="0"/>
              </a:spcBef>
            </a:pPr>
            <a:r>
              <a:rPr lang="en-US" sz="2200" dirty="0">
                <a:latin typeface="Arial"/>
                <a:cs typeface="Arial"/>
              </a:rPr>
              <a:t>Argumentative/defiant behavior</a:t>
            </a:r>
          </a:p>
          <a:p>
            <a:pPr>
              <a:lnSpc>
                <a:spcPct val="150000"/>
              </a:lnSpc>
              <a:spcBef>
                <a:spcPts val="0"/>
              </a:spcBef>
            </a:pPr>
            <a:r>
              <a:rPr lang="en-US" sz="2200" dirty="0">
                <a:latin typeface="Arial"/>
                <a:cs typeface="Arial"/>
              </a:rPr>
              <a:t>Vindictiveness </a:t>
            </a:r>
          </a:p>
          <a:p>
            <a:pPr>
              <a:lnSpc>
                <a:spcPct val="150000"/>
              </a:lnSpc>
              <a:spcBef>
                <a:spcPts val="0"/>
              </a:spcBef>
            </a:pPr>
            <a:r>
              <a:rPr lang="en-US" sz="2200" dirty="0">
                <a:latin typeface="Arial"/>
                <a:cs typeface="Arial"/>
              </a:rPr>
              <a:t>Rates range from 2 percent to 16 percent</a:t>
            </a:r>
          </a:p>
          <a:p>
            <a:pPr>
              <a:lnSpc>
                <a:spcPct val="150000"/>
              </a:lnSpc>
              <a:spcBef>
                <a:spcPts val="0"/>
              </a:spcBef>
            </a:pPr>
            <a:r>
              <a:rPr lang="en-US" sz="2200" dirty="0">
                <a:latin typeface="Arial"/>
                <a:cs typeface="Arial"/>
              </a:rPr>
              <a:t>More prevalent in families where childcare is disrupted by a succession of different caregivers or in families in which harsh, inconsistent, or neglectful child-rearing practices are used</a:t>
            </a:r>
          </a:p>
          <a:p>
            <a:pPr marL="0" indent="0" algn="r">
              <a:lnSpc>
                <a:spcPct val="150000"/>
              </a:lnSpc>
              <a:spcBef>
                <a:spcPts val="0"/>
              </a:spcBef>
              <a:buNone/>
            </a:pPr>
            <a:r>
              <a:rPr lang="en-US" sz="2200" dirty="0">
                <a:latin typeface="Arial"/>
                <a:cs typeface="Arial"/>
              </a:rPr>
              <a:t>(AACAP, 2019; 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33</a:t>
            </a:fld>
            <a:endParaRPr lang="en-US" dirty="0">
              <a:solidFill>
                <a:srgbClr val="000000"/>
              </a:solidFill>
              <a:latin typeface="Arial" charset="0"/>
            </a:endParaRPr>
          </a:p>
        </p:txBody>
      </p:sp>
    </p:spTree>
    <p:extLst>
      <p:ext uri="{BB962C8B-B14F-4D97-AF65-F5344CB8AC3E}">
        <p14:creationId xmlns:p14="http://schemas.microsoft.com/office/powerpoint/2010/main" val="25244152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93376"/>
            <a:ext cx="8395447" cy="591671"/>
          </a:xfrm>
        </p:spPr>
        <p:txBody>
          <a:bodyPr/>
          <a:lstStyle/>
          <a:p>
            <a:r>
              <a:rPr lang="en-US" dirty="0">
                <a:solidFill>
                  <a:srgbClr val="003594"/>
                </a:solidFill>
                <a:latin typeface="Arial" panose="020B0604020202020204" pitchFamily="34" charset="0"/>
                <a:cs typeface="Arial" panose="020B0604020202020204" pitchFamily="34" charset="0"/>
              </a:rPr>
              <a:t>Intermittent Explosive Disorder</a:t>
            </a:r>
          </a:p>
        </p:txBody>
      </p:sp>
      <p:sp>
        <p:nvSpPr>
          <p:cNvPr id="3" name="Content Placeholder 2"/>
          <p:cNvSpPr>
            <a:spLocks noGrp="1"/>
          </p:cNvSpPr>
          <p:nvPr>
            <p:ph idx="1"/>
          </p:nvPr>
        </p:nvSpPr>
        <p:spPr>
          <a:xfrm>
            <a:off x="304800" y="1371600"/>
            <a:ext cx="8610600" cy="4881284"/>
          </a:xfrm>
        </p:spPr>
        <p:txBody>
          <a:bodyPr/>
          <a:lstStyle/>
          <a:p>
            <a:pPr>
              <a:lnSpc>
                <a:spcPct val="150000"/>
              </a:lnSpc>
              <a:spcBef>
                <a:spcPts val="0"/>
              </a:spcBef>
              <a:spcAft>
                <a:spcPts val="600"/>
              </a:spcAft>
            </a:pPr>
            <a:r>
              <a:rPr lang="en-US" sz="1900" dirty="0">
                <a:latin typeface="Arial" panose="020B0604020202020204" pitchFamily="34" charset="0"/>
                <a:cs typeface="Arial" panose="020B0604020202020204" pitchFamily="34" charset="0"/>
              </a:rPr>
              <a:t>Recurrent behavioral outbursts representing a failure to control aggressive impulses manifested by either of the following:</a:t>
            </a:r>
          </a:p>
          <a:p>
            <a:pPr lvl="1">
              <a:lnSpc>
                <a:spcPct val="150000"/>
              </a:lnSpc>
              <a:spcBef>
                <a:spcPts val="0"/>
              </a:spcBef>
              <a:spcAft>
                <a:spcPts val="600"/>
              </a:spcAft>
            </a:pPr>
            <a:r>
              <a:rPr lang="en-US" sz="1900" dirty="0">
                <a:latin typeface="Arial" panose="020B0604020202020204" pitchFamily="34" charset="0"/>
                <a:cs typeface="Arial" panose="020B0604020202020204" pitchFamily="34" charset="0"/>
              </a:rPr>
              <a:t>Verbal aggression or physical aggression that does not result in destruction of property or physical injury </a:t>
            </a:r>
          </a:p>
          <a:p>
            <a:pPr lvl="1">
              <a:lnSpc>
                <a:spcPct val="150000"/>
              </a:lnSpc>
              <a:spcBef>
                <a:spcPts val="0"/>
              </a:spcBef>
              <a:spcAft>
                <a:spcPts val="600"/>
              </a:spcAft>
            </a:pPr>
            <a:r>
              <a:rPr lang="en-US" sz="1900" dirty="0">
                <a:latin typeface="Arial" panose="020B0604020202020204" pitchFamily="34" charset="0"/>
                <a:cs typeface="Arial" panose="020B0604020202020204" pitchFamily="34" charset="0"/>
              </a:rPr>
              <a:t>Three outbursts within a 12-month period involving destruction of property and/or physical injury to animals or people</a:t>
            </a:r>
          </a:p>
          <a:p>
            <a:pPr>
              <a:lnSpc>
                <a:spcPct val="150000"/>
              </a:lnSpc>
              <a:spcBef>
                <a:spcPts val="0"/>
              </a:spcBef>
              <a:spcAft>
                <a:spcPts val="600"/>
              </a:spcAft>
            </a:pPr>
            <a:r>
              <a:rPr lang="en-US" sz="1900" dirty="0">
                <a:latin typeface="Arial" panose="020B0604020202020204" pitchFamily="34" charset="0"/>
                <a:cs typeface="Arial" panose="020B0604020202020204" pitchFamily="34" charset="0"/>
              </a:rPr>
              <a:t>Outbursts are grossly out of proportion to the provocation or precipitating stressor and are not premeditated</a:t>
            </a:r>
          </a:p>
          <a:p>
            <a:pPr>
              <a:lnSpc>
                <a:spcPct val="150000"/>
              </a:lnSpc>
              <a:spcBef>
                <a:spcPts val="0"/>
              </a:spcBef>
              <a:spcAft>
                <a:spcPts val="600"/>
              </a:spcAft>
            </a:pPr>
            <a:r>
              <a:rPr lang="en-US" sz="1900" dirty="0">
                <a:latin typeface="Arial" panose="020B0604020202020204" pitchFamily="34" charset="0"/>
                <a:cs typeface="Arial" panose="020B0604020202020204" pitchFamily="34" charset="0"/>
              </a:rPr>
              <a:t>Must be at least 6 years of age or developmental level</a:t>
            </a:r>
          </a:p>
          <a:p>
            <a:pPr marL="0" indent="0" algn="r">
              <a:lnSpc>
                <a:spcPct val="150000"/>
              </a:lnSpc>
              <a:spcBef>
                <a:spcPts val="0"/>
              </a:spcBef>
              <a:spcAft>
                <a:spcPts val="600"/>
              </a:spcAft>
              <a:buNone/>
            </a:pPr>
            <a:r>
              <a:rPr lang="en-US" sz="1900" dirty="0">
                <a:latin typeface="Arial" panose="020B0604020202020204" pitchFamily="34" charset="0"/>
                <a:cs typeface="Arial" panose="020B0604020202020204" pitchFamily="34" charset="0"/>
              </a:rPr>
              <a:t>(American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34</a:t>
            </a:fld>
            <a:endParaRPr lang="en-US" dirty="0">
              <a:solidFill>
                <a:srgbClr val="000000"/>
              </a:solidFill>
              <a:latin typeface="Arial" charset="0"/>
            </a:endParaRPr>
          </a:p>
        </p:txBody>
      </p:sp>
    </p:spTree>
    <p:extLst>
      <p:ext uri="{BB962C8B-B14F-4D97-AF65-F5344CB8AC3E}">
        <p14:creationId xmlns:p14="http://schemas.microsoft.com/office/powerpoint/2010/main" val="19741848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Conduct Disorder Indicators</a:t>
            </a:r>
          </a:p>
        </p:txBody>
      </p:sp>
      <p:sp>
        <p:nvSpPr>
          <p:cNvPr id="3" name="Content Placeholder 2"/>
          <p:cNvSpPr>
            <a:spLocks noGrp="1"/>
          </p:cNvSpPr>
          <p:nvPr>
            <p:ph idx="1"/>
          </p:nvPr>
        </p:nvSpPr>
        <p:spPr>
          <a:xfrm>
            <a:off x="304800" y="1219200"/>
            <a:ext cx="6984489" cy="4881284"/>
          </a:xfrm>
        </p:spPr>
        <p:txBody>
          <a:bodyPr/>
          <a:lstStyle/>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Pattern of behavior in which the basic rights of others or societal norms and rules are violated</a:t>
            </a:r>
          </a:p>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Behaviors must fall into three out of four categories</a:t>
            </a:r>
          </a:p>
          <a:p>
            <a:pPr lvl="1">
              <a:lnSpc>
                <a:spcPct val="150000"/>
              </a:lnSpc>
              <a:spcBef>
                <a:spcPts val="0"/>
              </a:spcBef>
              <a:spcAft>
                <a:spcPts val="600"/>
              </a:spcAft>
            </a:pPr>
            <a:r>
              <a:rPr lang="en-US" sz="2200" dirty="0">
                <a:latin typeface="Arial" panose="020B0604020202020204" pitchFamily="34" charset="0"/>
                <a:cs typeface="Arial" panose="020B0604020202020204" pitchFamily="34" charset="0"/>
              </a:rPr>
              <a:t>Aggression to people/animals</a:t>
            </a:r>
          </a:p>
          <a:p>
            <a:pPr lvl="1">
              <a:lnSpc>
                <a:spcPct val="150000"/>
              </a:lnSpc>
              <a:spcBef>
                <a:spcPts val="0"/>
              </a:spcBef>
              <a:spcAft>
                <a:spcPts val="600"/>
              </a:spcAft>
            </a:pPr>
            <a:r>
              <a:rPr lang="en-US" sz="2200" dirty="0">
                <a:latin typeface="Arial" panose="020B0604020202020204" pitchFamily="34" charset="0"/>
                <a:cs typeface="Arial" panose="020B0604020202020204" pitchFamily="34" charset="0"/>
              </a:rPr>
              <a:t>Destruction of property</a:t>
            </a:r>
          </a:p>
          <a:p>
            <a:pPr lvl="1">
              <a:lnSpc>
                <a:spcPct val="150000"/>
              </a:lnSpc>
              <a:spcBef>
                <a:spcPts val="0"/>
              </a:spcBef>
              <a:spcAft>
                <a:spcPts val="600"/>
              </a:spcAft>
            </a:pPr>
            <a:r>
              <a:rPr lang="en-US" sz="2200" dirty="0">
                <a:latin typeface="Arial" panose="020B0604020202020204" pitchFamily="34" charset="0"/>
                <a:cs typeface="Arial" panose="020B0604020202020204" pitchFamily="34" charset="0"/>
              </a:rPr>
              <a:t>Deceitfulness or theft</a:t>
            </a:r>
          </a:p>
          <a:p>
            <a:pPr lvl="1">
              <a:lnSpc>
                <a:spcPct val="150000"/>
              </a:lnSpc>
              <a:spcBef>
                <a:spcPts val="0"/>
              </a:spcBef>
              <a:spcAft>
                <a:spcPts val="600"/>
              </a:spcAft>
            </a:pPr>
            <a:r>
              <a:rPr lang="en-US" sz="2200" dirty="0">
                <a:latin typeface="Arial" panose="020B0604020202020204" pitchFamily="34" charset="0"/>
                <a:cs typeface="Arial" panose="020B0604020202020204" pitchFamily="34" charset="0"/>
              </a:rPr>
              <a:t>Serious violation of rules </a:t>
            </a:r>
          </a:p>
          <a:p>
            <a:pPr marL="0" lvl="1" indent="0" algn="r">
              <a:lnSpc>
                <a:spcPct val="150000"/>
              </a:lnSpc>
              <a:spcBef>
                <a:spcPts val="0"/>
              </a:spcBef>
              <a:spcAft>
                <a:spcPts val="600"/>
              </a:spcAft>
              <a:buNone/>
            </a:pPr>
            <a:r>
              <a:rPr lang="en-US" sz="2200" dirty="0">
                <a:latin typeface="Arial" panose="020B0604020202020204" pitchFamily="34" charset="0"/>
                <a:cs typeface="Arial" panose="020B0604020202020204" pitchFamily="34" charset="0"/>
              </a:rPr>
              <a:t>(American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35</a:t>
            </a:fld>
            <a:endParaRPr lang="en-US" dirty="0">
              <a:solidFill>
                <a:srgbClr val="000000"/>
              </a:solidFill>
              <a:latin typeface="Arial" charset="0"/>
            </a:endParaRPr>
          </a:p>
        </p:txBody>
      </p:sp>
    </p:spTree>
    <p:extLst>
      <p:ext uri="{BB962C8B-B14F-4D97-AF65-F5344CB8AC3E}">
        <p14:creationId xmlns:p14="http://schemas.microsoft.com/office/powerpoint/2010/main" val="40050148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Conduct Disorder Indicators, continued</a:t>
            </a:r>
          </a:p>
        </p:txBody>
      </p:sp>
      <p:sp>
        <p:nvSpPr>
          <p:cNvPr id="3" name="Content Placeholder 2"/>
          <p:cNvSpPr>
            <a:spLocks noGrp="1"/>
          </p:cNvSpPr>
          <p:nvPr>
            <p:ph idx="1"/>
          </p:nvPr>
        </p:nvSpPr>
        <p:spPr/>
        <p:txBody>
          <a:bodyPr/>
          <a:lstStyle/>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Three subtypes</a:t>
            </a:r>
          </a:p>
          <a:p>
            <a:pPr lvl="1">
              <a:lnSpc>
                <a:spcPct val="150000"/>
              </a:lnSpc>
              <a:spcBef>
                <a:spcPts val="0"/>
              </a:spcBef>
              <a:spcAft>
                <a:spcPts val="600"/>
              </a:spcAft>
            </a:pPr>
            <a:r>
              <a:rPr lang="en-US" sz="2000" dirty="0">
                <a:latin typeface="Arial" panose="020B0604020202020204" pitchFamily="34" charset="0"/>
                <a:cs typeface="Arial" panose="020B0604020202020204" pitchFamily="34" charset="0"/>
              </a:rPr>
              <a:t>Childhood onset (prior to age 10)</a:t>
            </a:r>
          </a:p>
          <a:p>
            <a:pPr lvl="1">
              <a:lnSpc>
                <a:spcPct val="150000"/>
              </a:lnSpc>
              <a:spcBef>
                <a:spcPts val="0"/>
              </a:spcBef>
              <a:spcAft>
                <a:spcPts val="600"/>
              </a:spcAft>
            </a:pPr>
            <a:r>
              <a:rPr lang="en-US" sz="2000" dirty="0">
                <a:latin typeface="Arial" panose="020B0604020202020204" pitchFamily="34" charset="0"/>
                <a:cs typeface="Arial" panose="020B0604020202020204" pitchFamily="34" charset="0"/>
              </a:rPr>
              <a:t>Adolescent subtype (no symptoms prior to age 10)</a:t>
            </a:r>
          </a:p>
          <a:p>
            <a:pPr lvl="1">
              <a:lnSpc>
                <a:spcPct val="150000"/>
              </a:lnSpc>
              <a:spcBef>
                <a:spcPts val="0"/>
              </a:spcBef>
              <a:spcAft>
                <a:spcPts val="600"/>
              </a:spcAft>
            </a:pPr>
            <a:r>
              <a:rPr lang="en-US" sz="2000" dirty="0">
                <a:latin typeface="Arial" panose="020B0604020202020204" pitchFamily="34" charset="0"/>
                <a:cs typeface="Arial" panose="020B0604020202020204" pitchFamily="34" charset="0"/>
              </a:rPr>
              <a:t>Unspecified (not enough information to determine onset)</a:t>
            </a:r>
          </a:p>
          <a:p>
            <a:pPr marL="342900" lvl="1" indent="-342900">
              <a:lnSpc>
                <a:spcPct val="150000"/>
              </a:lnSpc>
              <a:spcBef>
                <a:spcPts val="0"/>
              </a:spcBef>
              <a:spcAft>
                <a:spcPts val="600"/>
              </a:spcAft>
              <a:buFontTx/>
              <a:buChar char="•"/>
            </a:pPr>
            <a:r>
              <a:rPr lang="en-US" sz="2000" dirty="0">
                <a:latin typeface="Arial" panose="020B0604020202020204" pitchFamily="34" charset="0"/>
                <a:cs typeface="Arial" panose="020B0604020202020204" pitchFamily="34" charset="0"/>
              </a:rPr>
              <a:t>Specifier code added if symptoms reflect limited prosocial emotions</a:t>
            </a:r>
          </a:p>
          <a:p>
            <a:pPr marL="742950" lvl="2" indent="-342900">
              <a:lnSpc>
                <a:spcPct val="150000"/>
              </a:lnSpc>
              <a:spcBef>
                <a:spcPts val="0"/>
              </a:spcBef>
              <a:spcAft>
                <a:spcPts val="600"/>
              </a:spcAft>
            </a:pPr>
            <a:r>
              <a:rPr lang="en-US" sz="2000" dirty="0">
                <a:latin typeface="Arial" panose="020B0604020202020204" pitchFamily="34" charset="0"/>
                <a:cs typeface="Arial" panose="020B0604020202020204" pitchFamily="34" charset="0"/>
              </a:rPr>
              <a:t>Lack of remorse, empathy, concern about performance, or affect</a:t>
            </a:r>
          </a:p>
          <a:p>
            <a:pPr marL="342900" lvl="1" indent="-342900">
              <a:lnSpc>
                <a:spcPct val="150000"/>
              </a:lnSpc>
              <a:spcBef>
                <a:spcPts val="0"/>
              </a:spcBef>
              <a:spcAft>
                <a:spcPts val="600"/>
              </a:spcAft>
              <a:buFontTx/>
              <a:buChar char="•"/>
            </a:pPr>
            <a:r>
              <a:rPr lang="en-US" sz="2000" dirty="0">
                <a:latin typeface="Arial" panose="020B0604020202020204" pitchFamily="34" charset="0"/>
                <a:cs typeface="Arial" panose="020B0604020202020204" pitchFamily="34" charset="0"/>
              </a:rPr>
              <a:t>Higher risk for abuse (child with CD and others)</a:t>
            </a:r>
          </a:p>
          <a:p>
            <a:pPr marL="0" indent="0" algn="r">
              <a:lnSpc>
                <a:spcPct val="150000"/>
              </a:lnSpc>
              <a:spcBef>
                <a:spcPts val="0"/>
              </a:spcBef>
              <a:spcAft>
                <a:spcPts val="600"/>
              </a:spcAft>
              <a:buNone/>
            </a:pPr>
            <a:r>
              <a:rPr lang="en-US" sz="2000" dirty="0">
                <a:latin typeface="Arial" panose="020B0604020202020204" pitchFamily="34" charset="0"/>
                <a:cs typeface="Arial" panose="020B0604020202020204" pitchFamily="34" charset="0"/>
              </a:rPr>
              <a:t>(American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36</a:t>
            </a:fld>
            <a:endParaRPr lang="en-US" dirty="0">
              <a:solidFill>
                <a:srgbClr val="000000"/>
              </a:solidFill>
              <a:latin typeface="Arial" charset="0"/>
            </a:endParaRPr>
          </a:p>
        </p:txBody>
      </p:sp>
    </p:spTree>
    <p:extLst>
      <p:ext uri="{BB962C8B-B14F-4D97-AF65-F5344CB8AC3E}">
        <p14:creationId xmlns:p14="http://schemas.microsoft.com/office/powerpoint/2010/main" val="40740403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Feeding and Eating Disorders Statistics</a:t>
            </a:r>
          </a:p>
        </p:txBody>
      </p:sp>
      <p:sp>
        <p:nvSpPr>
          <p:cNvPr id="3" name="Content Placeholder 2"/>
          <p:cNvSpPr>
            <a:spLocks noGrp="1"/>
          </p:cNvSpPr>
          <p:nvPr>
            <p:ph idx="1"/>
          </p:nvPr>
        </p:nvSpPr>
        <p:spPr/>
        <p:txBody>
          <a:bodyPr/>
          <a:lstStyle/>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Common thread is a persistent disturbance of eating or eating-related behavior that significantly impairs physical health or psychosocial functioning </a:t>
            </a:r>
          </a:p>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Anorexia Nervosa (0.4%)</a:t>
            </a:r>
          </a:p>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Bulimia Nervosa (1-1.5%)</a:t>
            </a:r>
          </a:p>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Binge-Eating Disorder (1.6% in females and 0.8% in males)</a:t>
            </a:r>
          </a:p>
          <a:p>
            <a:pPr marL="0" indent="0" algn="r">
              <a:lnSpc>
                <a:spcPct val="150000"/>
              </a:lnSpc>
              <a:spcBef>
                <a:spcPts val="0"/>
              </a:spcBef>
              <a:spcAft>
                <a:spcPts val="600"/>
              </a:spcAft>
              <a:buNone/>
            </a:pPr>
            <a:r>
              <a:rPr lang="en-US" sz="2400" dirty="0">
                <a:latin typeface="Arial" panose="020B0604020202020204" pitchFamily="34" charset="0"/>
                <a:cs typeface="Arial" panose="020B0604020202020204" pitchFamily="34" charset="0"/>
              </a:rPr>
              <a:t>(American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37</a:t>
            </a:fld>
            <a:endParaRPr lang="en-US" dirty="0">
              <a:solidFill>
                <a:srgbClr val="000000"/>
              </a:solidFill>
              <a:latin typeface="Arial" charset="0"/>
            </a:endParaRPr>
          </a:p>
        </p:txBody>
      </p:sp>
    </p:spTree>
    <p:extLst>
      <p:ext uri="{BB962C8B-B14F-4D97-AF65-F5344CB8AC3E}">
        <p14:creationId xmlns:p14="http://schemas.microsoft.com/office/powerpoint/2010/main" val="20658518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Anorexia Nervosa Indicators</a:t>
            </a:r>
          </a:p>
        </p:txBody>
      </p:sp>
      <p:sp>
        <p:nvSpPr>
          <p:cNvPr id="3" name="Content Placeholder 2"/>
          <p:cNvSpPr>
            <a:spLocks noGrp="1"/>
          </p:cNvSpPr>
          <p:nvPr>
            <p:ph idx="1"/>
          </p:nvPr>
        </p:nvSpPr>
        <p:spPr/>
        <p:txBody>
          <a:bodyPr/>
          <a:lstStyle/>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Restriction of food intake leading to significantly low body weight</a:t>
            </a:r>
          </a:p>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Intense fear of gaining weight or becoming fat</a:t>
            </a:r>
          </a:p>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Disturbances in the self evaluation of body weight or shape </a:t>
            </a:r>
          </a:p>
          <a:p>
            <a:pPr marL="0" indent="0" algn="r">
              <a:lnSpc>
                <a:spcPct val="150000"/>
              </a:lnSpc>
              <a:spcBef>
                <a:spcPts val="0"/>
              </a:spcBef>
              <a:spcAft>
                <a:spcPts val="600"/>
              </a:spcAft>
              <a:buNone/>
            </a:pPr>
            <a:r>
              <a:rPr lang="en-US" sz="2400" dirty="0">
                <a:latin typeface="Arial" panose="020B0604020202020204" pitchFamily="34" charset="0"/>
                <a:cs typeface="Arial" panose="020B0604020202020204" pitchFamily="34" charset="0"/>
              </a:rPr>
              <a:t>(American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38</a:t>
            </a:fld>
            <a:endParaRPr lang="en-US" dirty="0">
              <a:solidFill>
                <a:srgbClr val="000000"/>
              </a:solidFill>
              <a:latin typeface="Arial" charset="0"/>
            </a:endParaRPr>
          </a:p>
        </p:txBody>
      </p:sp>
    </p:spTree>
    <p:extLst>
      <p:ext uri="{BB962C8B-B14F-4D97-AF65-F5344CB8AC3E}">
        <p14:creationId xmlns:p14="http://schemas.microsoft.com/office/powerpoint/2010/main" val="17409911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93376"/>
            <a:ext cx="8395447" cy="591671"/>
          </a:xfrm>
        </p:spPr>
        <p:txBody>
          <a:bodyPr/>
          <a:lstStyle/>
          <a:p>
            <a:r>
              <a:rPr lang="en-US" dirty="0">
                <a:solidFill>
                  <a:srgbClr val="003594"/>
                </a:solidFill>
                <a:latin typeface="Arial" panose="020B0604020202020204" pitchFamily="34" charset="0"/>
                <a:cs typeface="Arial" panose="020B0604020202020204" pitchFamily="34" charset="0"/>
              </a:rPr>
              <a:t>Bulimia Nervosa Indicators</a:t>
            </a:r>
          </a:p>
        </p:txBody>
      </p:sp>
      <p:sp>
        <p:nvSpPr>
          <p:cNvPr id="3" name="Content Placeholder 2"/>
          <p:cNvSpPr>
            <a:spLocks noGrp="1"/>
          </p:cNvSpPr>
          <p:nvPr>
            <p:ph idx="1"/>
          </p:nvPr>
        </p:nvSpPr>
        <p:spPr>
          <a:xfrm>
            <a:off x="470647" y="1438834"/>
            <a:ext cx="8597152" cy="4881284"/>
          </a:xfrm>
        </p:spPr>
        <p:txBody>
          <a:bodyPr/>
          <a:lstStyle/>
          <a:p>
            <a:pPr>
              <a:lnSpc>
                <a:spcPct val="150000"/>
              </a:lnSpc>
              <a:spcBef>
                <a:spcPts val="0"/>
              </a:spcBef>
              <a:spcAft>
                <a:spcPts val="600"/>
              </a:spcAft>
            </a:pPr>
            <a:r>
              <a:rPr lang="en-US" sz="1700" dirty="0">
                <a:latin typeface="Arial" panose="020B0604020202020204" pitchFamily="34" charset="0"/>
                <a:cs typeface="Arial" panose="020B0604020202020204" pitchFamily="34" charset="0"/>
              </a:rPr>
              <a:t>Recurrent episodes of binge eating</a:t>
            </a:r>
          </a:p>
          <a:p>
            <a:pPr lvl="1">
              <a:lnSpc>
                <a:spcPct val="150000"/>
              </a:lnSpc>
              <a:spcBef>
                <a:spcPts val="0"/>
              </a:spcBef>
              <a:spcAft>
                <a:spcPts val="600"/>
              </a:spcAft>
            </a:pPr>
            <a:r>
              <a:rPr lang="en-US" sz="1700" dirty="0">
                <a:latin typeface="Arial" panose="020B0604020202020204" pitchFamily="34" charset="0"/>
                <a:cs typeface="Arial" panose="020B0604020202020204" pitchFamily="34" charset="0"/>
              </a:rPr>
              <a:t>Eating an amount of food within any 2-hour period that is significantly larger than what most individuals would eat and a sense of lack of control overeating during the episode</a:t>
            </a:r>
          </a:p>
          <a:p>
            <a:pPr>
              <a:lnSpc>
                <a:spcPct val="150000"/>
              </a:lnSpc>
              <a:spcBef>
                <a:spcPts val="0"/>
              </a:spcBef>
              <a:spcAft>
                <a:spcPts val="600"/>
              </a:spcAft>
            </a:pPr>
            <a:r>
              <a:rPr lang="en-US" sz="1700" dirty="0">
                <a:latin typeface="Arial" panose="020B0604020202020204" pitchFamily="34" charset="0"/>
                <a:cs typeface="Arial" panose="020B0604020202020204" pitchFamily="34" charset="0"/>
              </a:rPr>
              <a:t>Recurrent behaviors to prevent weight gain</a:t>
            </a:r>
          </a:p>
          <a:p>
            <a:pPr lvl="1">
              <a:lnSpc>
                <a:spcPct val="150000"/>
              </a:lnSpc>
              <a:spcBef>
                <a:spcPts val="0"/>
              </a:spcBef>
              <a:spcAft>
                <a:spcPts val="600"/>
              </a:spcAft>
            </a:pPr>
            <a:r>
              <a:rPr lang="en-US" sz="1700" dirty="0">
                <a:latin typeface="Arial" panose="020B0604020202020204" pitchFamily="34" charset="0"/>
                <a:cs typeface="Arial" panose="020B0604020202020204" pitchFamily="34" charset="0"/>
              </a:rPr>
              <a:t>Self-induced vomiting, misuse of laxatives, misuse of diuretics, fasting or excessive exercise</a:t>
            </a:r>
          </a:p>
          <a:p>
            <a:pPr>
              <a:lnSpc>
                <a:spcPct val="150000"/>
              </a:lnSpc>
              <a:spcBef>
                <a:spcPts val="0"/>
              </a:spcBef>
              <a:spcAft>
                <a:spcPts val="600"/>
              </a:spcAft>
            </a:pPr>
            <a:r>
              <a:rPr lang="en-US" sz="1700" dirty="0">
                <a:latin typeface="Arial" panose="020B0604020202020204" pitchFamily="34" charset="0"/>
                <a:cs typeface="Arial" panose="020B0604020202020204" pitchFamily="34" charset="0"/>
              </a:rPr>
              <a:t>Self-evaluation disturbances</a:t>
            </a:r>
          </a:p>
          <a:p>
            <a:pPr lvl="1">
              <a:lnSpc>
                <a:spcPct val="150000"/>
              </a:lnSpc>
              <a:spcBef>
                <a:spcPts val="0"/>
              </a:spcBef>
              <a:spcAft>
                <a:spcPts val="600"/>
              </a:spcAft>
            </a:pPr>
            <a:r>
              <a:rPr lang="en-US" sz="1700" dirty="0">
                <a:latin typeface="Arial" panose="020B0604020202020204" pitchFamily="34" charset="0"/>
                <a:cs typeface="Arial" panose="020B0604020202020204" pitchFamily="34" charset="0"/>
              </a:rPr>
              <a:t>Unduly influenced by body shape and weight</a:t>
            </a:r>
          </a:p>
          <a:p>
            <a:pPr>
              <a:lnSpc>
                <a:spcPct val="150000"/>
              </a:lnSpc>
              <a:spcBef>
                <a:spcPts val="0"/>
              </a:spcBef>
              <a:spcAft>
                <a:spcPts val="0"/>
              </a:spcAft>
            </a:pPr>
            <a:r>
              <a:rPr lang="en-US" sz="1700" dirty="0">
                <a:latin typeface="Arial" panose="020B0604020202020204" pitchFamily="34" charset="0"/>
                <a:cs typeface="Arial" panose="020B0604020202020204" pitchFamily="34" charset="0"/>
              </a:rPr>
              <a:t>Binging/purging both occur (once a week for 3 months) </a:t>
            </a:r>
          </a:p>
          <a:p>
            <a:pPr marL="0" indent="0" algn="r">
              <a:lnSpc>
                <a:spcPct val="150000"/>
              </a:lnSpc>
              <a:spcBef>
                <a:spcPts val="0"/>
              </a:spcBef>
              <a:spcAft>
                <a:spcPts val="600"/>
              </a:spcAft>
              <a:buNone/>
            </a:pPr>
            <a:r>
              <a:rPr lang="en-US" sz="1700" dirty="0">
                <a:latin typeface="Arial" panose="020B0604020202020204" pitchFamily="34" charset="0"/>
                <a:cs typeface="Arial" panose="020B0604020202020204" pitchFamily="34" charset="0"/>
              </a:rPr>
              <a:t>(American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39</a:t>
            </a:fld>
            <a:endParaRPr lang="en-US" dirty="0">
              <a:solidFill>
                <a:srgbClr val="000000"/>
              </a:solidFill>
              <a:latin typeface="Arial" charset="0"/>
            </a:endParaRPr>
          </a:p>
        </p:txBody>
      </p:sp>
    </p:spTree>
    <p:extLst>
      <p:ext uri="{BB962C8B-B14F-4D97-AF65-F5344CB8AC3E}">
        <p14:creationId xmlns:p14="http://schemas.microsoft.com/office/powerpoint/2010/main" val="3869446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93376"/>
            <a:ext cx="8395447" cy="591671"/>
          </a:xfrm>
        </p:spPr>
        <p:txBody>
          <a:bodyPr/>
          <a:lstStyle/>
          <a:p>
            <a:r>
              <a:rPr lang="en-US" dirty="0">
                <a:solidFill>
                  <a:srgbClr val="003594"/>
                </a:solidFill>
                <a:latin typeface="Arial" panose="020B0604020202020204" pitchFamily="34" charset="0"/>
                <a:cs typeface="Arial" panose="020B0604020202020204" pitchFamily="34" charset="0"/>
              </a:rPr>
              <a:t>Learning Objectives</a:t>
            </a:r>
          </a:p>
        </p:txBody>
      </p:sp>
      <p:sp>
        <p:nvSpPr>
          <p:cNvPr id="3" name="Content Placeholder 2"/>
          <p:cNvSpPr>
            <a:spLocks noGrp="1"/>
          </p:cNvSpPr>
          <p:nvPr>
            <p:ph idx="1"/>
          </p:nvPr>
        </p:nvSpPr>
        <p:spPr>
          <a:xfrm>
            <a:off x="304800" y="1385046"/>
            <a:ext cx="8610599" cy="4935071"/>
          </a:xfrm>
        </p:spPr>
        <p:txBody>
          <a:bodyPr/>
          <a:lstStyle/>
          <a:p>
            <a:pPr>
              <a:lnSpc>
                <a:spcPct val="150000"/>
              </a:lnSpc>
              <a:spcBef>
                <a:spcPts val="0"/>
              </a:spcBef>
              <a:spcAft>
                <a:spcPts val="600"/>
              </a:spcAft>
              <a:buClr>
                <a:schemeClr val="tx2"/>
              </a:buClr>
              <a:buFont typeface="Wingdings" panose="05000000000000000000" pitchFamily="2" charset="2"/>
              <a:buChar char="Ø"/>
            </a:pPr>
            <a:r>
              <a:rPr lang="en-US" sz="2200" dirty="0">
                <a:latin typeface="Arial" panose="020B0604020202020204" pitchFamily="34" charset="0"/>
                <a:cs typeface="Arial" panose="020B0604020202020204" pitchFamily="34" charset="0"/>
              </a:rPr>
              <a:t>Recognize safety threats and risk factors that might lead to or result in additional child abuse and neglect in children/adolescent with mental health issues</a:t>
            </a:r>
          </a:p>
          <a:p>
            <a:pPr>
              <a:lnSpc>
                <a:spcPct val="150000"/>
              </a:lnSpc>
              <a:spcBef>
                <a:spcPts val="0"/>
              </a:spcBef>
              <a:spcAft>
                <a:spcPts val="600"/>
              </a:spcAft>
              <a:buClr>
                <a:schemeClr val="tx2"/>
              </a:buClr>
              <a:buFont typeface="Wingdings" panose="05000000000000000000" pitchFamily="2" charset="2"/>
              <a:buChar char="Ø"/>
            </a:pPr>
            <a:r>
              <a:rPr lang="en-US" sz="2200" dirty="0">
                <a:latin typeface="Arial" panose="020B0604020202020204" pitchFamily="34" charset="0"/>
                <a:cs typeface="Arial" panose="020B0604020202020204" pitchFamily="34" charset="0"/>
              </a:rPr>
              <a:t>Recognize how and when a caseworker needs to intervene to assure safety, permanency and well-being for children/adolescents with mental health issues</a:t>
            </a:r>
          </a:p>
          <a:p>
            <a:pPr>
              <a:lnSpc>
                <a:spcPct val="150000"/>
              </a:lnSpc>
              <a:spcBef>
                <a:spcPts val="0"/>
              </a:spcBef>
              <a:spcAft>
                <a:spcPts val="600"/>
              </a:spcAft>
              <a:buClr>
                <a:schemeClr val="tx1"/>
              </a:buClr>
              <a:buFont typeface="Wingdings" panose="05000000000000000000" pitchFamily="2" charset="2"/>
              <a:buChar char="Ø"/>
            </a:pPr>
            <a:r>
              <a:rPr lang="en-US" sz="2200" dirty="0">
                <a:latin typeface="Arial" panose="020B0604020202020204" pitchFamily="34" charset="0"/>
                <a:cs typeface="Arial" panose="020B0604020202020204" pitchFamily="34" charset="0"/>
              </a:rPr>
              <a:t>Apply solution-focused questioning strategies with children and families coping with child/adolescent mental health issues</a:t>
            </a:r>
            <a:endParaRPr lang="en-US" sz="22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4</a:t>
            </a:fld>
            <a:endParaRPr lang="en-US" dirty="0">
              <a:solidFill>
                <a:srgbClr val="000000"/>
              </a:solidFill>
              <a:latin typeface="Arial" charset="0"/>
            </a:endParaRPr>
          </a:p>
        </p:txBody>
      </p:sp>
    </p:spTree>
    <p:extLst>
      <p:ext uri="{BB962C8B-B14F-4D97-AF65-F5344CB8AC3E}">
        <p14:creationId xmlns:p14="http://schemas.microsoft.com/office/powerpoint/2010/main" val="42105154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Binge-Eating Disorder Indicators</a:t>
            </a:r>
          </a:p>
        </p:txBody>
      </p:sp>
      <p:sp>
        <p:nvSpPr>
          <p:cNvPr id="3" name="Content Placeholder 2"/>
          <p:cNvSpPr>
            <a:spLocks noGrp="1"/>
          </p:cNvSpPr>
          <p:nvPr>
            <p:ph idx="1"/>
          </p:nvPr>
        </p:nvSpPr>
        <p:spPr>
          <a:xfrm>
            <a:off x="470644" y="1438834"/>
            <a:ext cx="8444755" cy="4881284"/>
          </a:xfrm>
        </p:spPr>
        <p:txBody>
          <a:bodyPr/>
          <a:lstStyle/>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Eating an amount of food within any 2-hour period larger than what most people would eat and a sense of lack of control overeating during the episode</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Binge-eating episodes associated with eating rapidly, eating until uncomfortably full, eating large amounts of food when not feeling physically hungry, eating alone due to embarrassment over the amount of food eaten, or feeling depressed or guilty after the episode</a:t>
            </a:r>
          </a:p>
          <a:p>
            <a:pPr>
              <a:lnSpc>
                <a:spcPct val="150000"/>
              </a:lnSpc>
              <a:spcBef>
                <a:spcPts val="0"/>
              </a:spcBef>
              <a:spcAft>
                <a:spcPts val="600"/>
              </a:spcAft>
            </a:pPr>
            <a:r>
              <a:rPr lang="en-US" sz="2000" dirty="0">
                <a:latin typeface="Arial" panose="020B0604020202020204" pitchFamily="34" charset="0"/>
                <a:cs typeface="Arial" panose="020B0604020202020204" pitchFamily="34" charset="0"/>
              </a:rPr>
              <a:t>Episodes occur on average at least once a week for 3 months </a:t>
            </a:r>
          </a:p>
          <a:p>
            <a:pPr marL="0" indent="0" algn="r">
              <a:lnSpc>
                <a:spcPct val="150000"/>
              </a:lnSpc>
              <a:spcBef>
                <a:spcPts val="0"/>
              </a:spcBef>
              <a:spcAft>
                <a:spcPts val="600"/>
              </a:spcAft>
              <a:buNone/>
            </a:pPr>
            <a:r>
              <a:rPr lang="en-US" sz="2000" dirty="0">
                <a:latin typeface="Arial" panose="020B0604020202020204" pitchFamily="34" charset="0"/>
                <a:cs typeface="Arial" panose="020B0604020202020204" pitchFamily="34" charset="0"/>
              </a:rPr>
              <a:t>(American Psychiatric Association)</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40</a:t>
            </a:fld>
            <a:endParaRPr lang="en-US" dirty="0">
              <a:solidFill>
                <a:srgbClr val="000000"/>
              </a:solidFill>
              <a:latin typeface="Arial" charset="0"/>
            </a:endParaRPr>
          </a:p>
        </p:txBody>
      </p:sp>
    </p:spTree>
    <p:extLst>
      <p:ext uri="{BB962C8B-B14F-4D97-AF65-F5344CB8AC3E}">
        <p14:creationId xmlns:p14="http://schemas.microsoft.com/office/powerpoint/2010/main" val="5642741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9928"/>
            <a:ext cx="8458200" cy="667871"/>
          </a:xfrm>
        </p:spPr>
        <p:txBody>
          <a:bodyPr/>
          <a:lstStyle/>
          <a:p>
            <a:r>
              <a:rPr lang="en-US" dirty="0">
                <a:solidFill>
                  <a:srgbClr val="003594"/>
                </a:solidFill>
                <a:latin typeface="Arial" panose="020B0604020202020204" pitchFamily="34" charset="0"/>
                <a:cs typeface="Arial" panose="020B0604020202020204" pitchFamily="34" charset="0"/>
              </a:rPr>
              <a:t>Feeding and Eating Disorders Recommendations</a:t>
            </a:r>
          </a:p>
        </p:txBody>
      </p:sp>
      <p:sp>
        <p:nvSpPr>
          <p:cNvPr id="3" name="Content Placeholder 2"/>
          <p:cNvSpPr>
            <a:spLocks noGrp="1"/>
          </p:cNvSpPr>
          <p:nvPr>
            <p:ph sz="half" idx="1"/>
          </p:nvPr>
        </p:nvSpPr>
        <p:spPr>
          <a:xfrm>
            <a:off x="228600" y="1371600"/>
            <a:ext cx="4267200" cy="4935070"/>
          </a:xfrm>
        </p:spPr>
        <p:txBody>
          <a:bodyPr/>
          <a:lstStyle/>
          <a:p>
            <a:pPr>
              <a:lnSpc>
                <a:spcPct val="150000"/>
              </a:lnSpc>
              <a:spcBef>
                <a:spcPts val="0"/>
              </a:spcBef>
            </a:pPr>
            <a:r>
              <a:rPr lang="en-US" sz="2200" dirty="0">
                <a:latin typeface="Arial" panose="020B0604020202020204" pitchFamily="34" charset="0"/>
                <a:cs typeface="Arial" panose="020B0604020202020204" pitchFamily="34" charset="0"/>
              </a:rPr>
              <a:t>Model healthy thoughts/behaviors</a:t>
            </a:r>
          </a:p>
          <a:p>
            <a:pPr>
              <a:lnSpc>
                <a:spcPct val="150000"/>
              </a:lnSpc>
              <a:spcBef>
                <a:spcPts val="0"/>
              </a:spcBef>
            </a:pPr>
            <a:r>
              <a:rPr lang="en-US" sz="2200" dirty="0">
                <a:latin typeface="Arial" panose="020B0604020202020204" pitchFamily="34" charset="0"/>
                <a:cs typeface="Arial" panose="020B0604020202020204" pitchFamily="34" charset="0"/>
              </a:rPr>
              <a:t>Prohibit teasing about body shape/size</a:t>
            </a:r>
          </a:p>
          <a:p>
            <a:pPr>
              <a:lnSpc>
                <a:spcPct val="150000"/>
              </a:lnSpc>
              <a:spcBef>
                <a:spcPts val="0"/>
              </a:spcBef>
            </a:pPr>
            <a:r>
              <a:rPr lang="en-US" sz="2200" dirty="0">
                <a:latin typeface="Arial" panose="020B0604020202020204" pitchFamily="34" charset="0"/>
                <a:cs typeface="Arial" panose="020B0604020202020204" pitchFamily="34" charset="0"/>
              </a:rPr>
              <a:t>Emphasize fitness</a:t>
            </a:r>
          </a:p>
          <a:p>
            <a:pPr>
              <a:lnSpc>
                <a:spcPct val="150000"/>
              </a:lnSpc>
              <a:spcBef>
                <a:spcPts val="0"/>
              </a:spcBef>
            </a:pPr>
            <a:r>
              <a:rPr lang="en-US" sz="2200" dirty="0">
                <a:latin typeface="Arial" panose="020B0604020202020204" pitchFamily="34" charset="0"/>
                <a:cs typeface="Arial" panose="020B0604020202020204" pitchFamily="34" charset="0"/>
              </a:rPr>
              <a:t>Praise children for who they are</a:t>
            </a:r>
          </a:p>
          <a:p>
            <a:pPr>
              <a:lnSpc>
                <a:spcPct val="150000"/>
              </a:lnSpc>
              <a:spcBef>
                <a:spcPts val="0"/>
              </a:spcBef>
            </a:pPr>
            <a:r>
              <a:rPr lang="en-US" sz="2200" dirty="0">
                <a:latin typeface="Arial" panose="020B0604020202020204" pitchFamily="34" charset="0"/>
                <a:cs typeface="Arial" panose="020B0604020202020204" pitchFamily="34" charset="0"/>
              </a:rPr>
              <a:t>Encourage healthy eating</a:t>
            </a:r>
          </a:p>
          <a:p>
            <a:pPr>
              <a:lnSpc>
                <a:spcPct val="150000"/>
              </a:lnSpc>
              <a:spcBef>
                <a:spcPts val="0"/>
              </a:spcBef>
            </a:pPr>
            <a:r>
              <a:rPr lang="en-US" sz="2200" dirty="0">
                <a:latin typeface="Arial" panose="020B0604020202020204" pitchFamily="34" charset="0"/>
                <a:cs typeface="Arial" panose="020B0604020202020204" pitchFamily="34" charset="0"/>
              </a:rPr>
              <a:t>Don’t forbid certain foods</a:t>
            </a:r>
          </a:p>
        </p:txBody>
      </p:sp>
      <p:sp>
        <p:nvSpPr>
          <p:cNvPr id="4" name="Content Placeholder 3"/>
          <p:cNvSpPr>
            <a:spLocks noGrp="1"/>
          </p:cNvSpPr>
          <p:nvPr>
            <p:ph sz="half" idx="2"/>
          </p:nvPr>
        </p:nvSpPr>
        <p:spPr>
          <a:xfrm>
            <a:off x="4419600" y="1371601"/>
            <a:ext cx="4495800" cy="4935070"/>
          </a:xfrm>
        </p:spPr>
        <p:txBody>
          <a:bodyPr/>
          <a:lstStyle/>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Talk about unrealistic media images</a:t>
            </a:r>
          </a:p>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Model how a competent person takes charge, solves problems, negotiates relationships, builds a satisfying life</a:t>
            </a:r>
          </a:p>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Get help when needed</a:t>
            </a:r>
          </a:p>
          <a:p>
            <a:pPr marL="0" indent="0" algn="r">
              <a:spcBef>
                <a:spcPts val="0"/>
              </a:spcBef>
              <a:spcAft>
                <a:spcPts val="600"/>
              </a:spcAft>
              <a:buNone/>
            </a:pPr>
            <a:r>
              <a:rPr lang="en-US" sz="2200" dirty="0">
                <a:latin typeface="Arial" panose="020B0604020202020204" pitchFamily="34" charset="0"/>
                <a:cs typeface="Arial" panose="020B0604020202020204" pitchFamily="34" charset="0"/>
              </a:rPr>
              <a:t>(National Association of Anorexia Nervosa, 2013)</a:t>
            </a:r>
          </a:p>
        </p:txBody>
      </p:sp>
      <p:sp>
        <p:nvSpPr>
          <p:cNvPr id="5" name="Slide Number Placeholder 4"/>
          <p:cNvSpPr>
            <a:spLocks noGrp="1"/>
          </p:cNvSpPr>
          <p:nvPr>
            <p:ph type="sldNum" sz="quarter" idx="11"/>
          </p:nvPr>
        </p:nvSpPr>
        <p:spPr/>
        <p:txBody>
          <a:bodyPr/>
          <a:lstStyle/>
          <a:p>
            <a:pPr>
              <a:defRPr/>
            </a:pPr>
            <a:fld id="{7F7BBE67-B3D0-4F17-AB43-0FFFF70BD775}" type="slidenum">
              <a:rPr lang="en-US" smtClean="0">
                <a:solidFill>
                  <a:srgbClr val="000000"/>
                </a:solidFill>
              </a:rPr>
              <a:pPr>
                <a:defRPr/>
              </a:pPr>
              <a:t>41</a:t>
            </a:fld>
            <a:endParaRPr lang="en-US" sz="1400" dirty="0">
              <a:solidFill>
                <a:srgbClr val="000000"/>
              </a:solidFill>
              <a:latin typeface="Arial" charset="0"/>
            </a:endParaRPr>
          </a:p>
        </p:txBody>
      </p:sp>
    </p:spTree>
    <p:extLst>
      <p:ext uri="{BB962C8B-B14F-4D97-AF65-F5344CB8AC3E}">
        <p14:creationId xmlns:p14="http://schemas.microsoft.com/office/powerpoint/2010/main" val="13224879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Autism Spectrum Disorder Indicators</a:t>
            </a:r>
          </a:p>
        </p:txBody>
      </p:sp>
      <p:sp>
        <p:nvSpPr>
          <p:cNvPr id="3" name="Content Placeholder 2"/>
          <p:cNvSpPr>
            <a:spLocks noGrp="1"/>
          </p:cNvSpPr>
          <p:nvPr>
            <p:ph idx="1"/>
          </p:nvPr>
        </p:nvSpPr>
        <p:spPr/>
        <p:txBody>
          <a:bodyPr/>
          <a:lstStyle/>
          <a:p>
            <a:pPr lvl="0">
              <a:lnSpc>
                <a:spcPct val="150000"/>
              </a:lnSpc>
              <a:spcBef>
                <a:spcPts val="0"/>
              </a:spcBef>
              <a:spcAft>
                <a:spcPts val="600"/>
              </a:spcAft>
            </a:pPr>
            <a:r>
              <a:rPr lang="en-US" sz="1800" dirty="0">
                <a:latin typeface="Arial" panose="020B0604020202020204" pitchFamily="34" charset="0"/>
                <a:cs typeface="Arial" panose="020B0604020202020204" pitchFamily="34" charset="0"/>
              </a:rPr>
              <a:t>Social communication and social interaction deficits</a:t>
            </a:r>
          </a:p>
          <a:p>
            <a:pPr lvl="1">
              <a:lnSpc>
                <a:spcPct val="150000"/>
              </a:lnSpc>
              <a:spcBef>
                <a:spcPts val="0"/>
              </a:spcBef>
              <a:spcAft>
                <a:spcPts val="600"/>
              </a:spcAft>
            </a:pPr>
            <a:r>
              <a:rPr lang="en-US" sz="1800" dirty="0">
                <a:latin typeface="Arial" panose="020B0604020202020204" pitchFamily="34" charset="0"/>
                <a:cs typeface="Arial" panose="020B0604020202020204" pitchFamily="34" charset="0"/>
              </a:rPr>
              <a:t>Social-emotional reciprocity</a:t>
            </a:r>
          </a:p>
          <a:p>
            <a:pPr lvl="1">
              <a:lnSpc>
                <a:spcPct val="150000"/>
              </a:lnSpc>
              <a:spcBef>
                <a:spcPts val="0"/>
              </a:spcBef>
              <a:spcAft>
                <a:spcPts val="600"/>
              </a:spcAft>
            </a:pPr>
            <a:r>
              <a:rPr lang="en-US" sz="1800" dirty="0">
                <a:latin typeface="Arial" panose="020B0604020202020204" pitchFamily="34" charset="0"/>
                <a:cs typeface="Arial" panose="020B0604020202020204" pitchFamily="34" charset="0"/>
              </a:rPr>
              <a:t>Nonverbal communication behaviors used for social interaction</a:t>
            </a:r>
          </a:p>
          <a:p>
            <a:pPr lvl="1">
              <a:lnSpc>
                <a:spcPct val="150000"/>
              </a:lnSpc>
              <a:spcBef>
                <a:spcPts val="0"/>
              </a:spcBef>
              <a:spcAft>
                <a:spcPts val="600"/>
              </a:spcAft>
            </a:pPr>
            <a:r>
              <a:rPr lang="en-US" sz="1800" dirty="0">
                <a:latin typeface="Arial" panose="020B0604020202020204" pitchFamily="34" charset="0"/>
                <a:cs typeface="Arial" panose="020B0604020202020204" pitchFamily="34" charset="0"/>
              </a:rPr>
              <a:t>Developing, maintaining, and understanding relationships</a:t>
            </a:r>
          </a:p>
          <a:p>
            <a:pPr lvl="0">
              <a:lnSpc>
                <a:spcPct val="150000"/>
              </a:lnSpc>
              <a:spcBef>
                <a:spcPts val="0"/>
              </a:spcBef>
              <a:spcAft>
                <a:spcPts val="600"/>
              </a:spcAft>
            </a:pPr>
            <a:r>
              <a:rPr lang="en-US" sz="1800" dirty="0">
                <a:latin typeface="Arial" panose="020B0604020202020204" pitchFamily="34" charset="0"/>
                <a:cs typeface="Arial" panose="020B0604020202020204" pitchFamily="34" charset="0"/>
              </a:rPr>
              <a:t>Restricted, repetitive behaviors, interests, or activities</a:t>
            </a:r>
          </a:p>
          <a:p>
            <a:pPr lvl="1">
              <a:lnSpc>
                <a:spcPct val="150000"/>
              </a:lnSpc>
              <a:spcBef>
                <a:spcPts val="0"/>
              </a:spcBef>
              <a:spcAft>
                <a:spcPts val="600"/>
              </a:spcAft>
            </a:pPr>
            <a:r>
              <a:rPr lang="en-US" sz="1800" dirty="0">
                <a:latin typeface="Arial" panose="020B0604020202020204" pitchFamily="34" charset="0"/>
                <a:cs typeface="Arial" panose="020B0604020202020204" pitchFamily="34" charset="0"/>
              </a:rPr>
              <a:t>Stereotyped or repetitive movements, use of objects, or speech</a:t>
            </a:r>
          </a:p>
          <a:p>
            <a:pPr lvl="1">
              <a:lnSpc>
                <a:spcPct val="150000"/>
              </a:lnSpc>
              <a:spcBef>
                <a:spcPts val="0"/>
              </a:spcBef>
              <a:spcAft>
                <a:spcPts val="600"/>
              </a:spcAft>
            </a:pPr>
            <a:r>
              <a:rPr lang="en-US" sz="1800" dirty="0">
                <a:latin typeface="Arial" panose="020B0604020202020204" pitchFamily="34" charset="0"/>
                <a:cs typeface="Arial" panose="020B0604020202020204" pitchFamily="34" charset="0"/>
              </a:rPr>
              <a:t>Insistence on sameness</a:t>
            </a:r>
          </a:p>
          <a:p>
            <a:pPr lvl="1">
              <a:lnSpc>
                <a:spcPct val="150000"/>
              </a:lnSpc>
              <a:spcBef>
                <a:spcPts val="0"/>
              </a:spcBef>
              <a:spcAft>
                <a:spcPts val="600"/>
              </a:spcAft>
            </a:pPr>
            <a:r>
              <a:rPr lang="en-US" sz="1800" dirty="0">
                <a:latin typeface="Arial" panose="020B0604020202020204" pitchFamily="34" charset="0"/>
                <a:cs typeface="Arial" panose="020B0604020202020204" pitchFamily="34" charset="0"/>
              </a:rPr>
              <a:t>Fixated interests</a:t>
            </a:r>
          </a:p>
          <a:p>
            <a:pPr lvl="1">
              <a:lnSpc>
                <a:spcPct val="150000"/>
              </a:lnSpc>
              <a:spcBef>
                <a:spcPts val="0"/>
              </a:spcBef>
              <a:spcAft>
                <a:spcPts val="600"/>
              </a:spcAft>
            </a:pPr>
            <a:r>
              <a:rPr lang="en-US" sz="1800" dirty="0">
                <a:latin typeface="Arial" panose="020B0604020202020204" pitchFamily="34" charset="0"/>
                <a:cs typeface="Arial" panose="020B0604020202020204" pitchFamily="34" charset="0"/>
              </a:rPr>
              <a:t>Hyper- or hypo-reactivity to sensory input </a:t>
            </a:r>
          </a:p>
          <a:p>
            <a:pPr marL="0" indent="0" algn="r">
              <a:lnSpc>
                <a:spcPct val="150000"/>
              </a:lnSpc>
              <a:spcBef>
                <a:spcPts val="0"/>
              </a:spcBef>
              <a:spcAft>
                <a:spcPts val="600"/>
              </a:spcAft>
              <a:buNone/>
            </a:pPr>
            <a:r>
              <a:rPr lang="en-US" sz="1800" dirty="0">
                <a:latin typeface="Arial" panose="020B0604020202020204" pitchFamily="34" charset="0"/>
                <a:cs typeface="Arial" panose="020B0604020202020204" pitchFamily="34" charset="0"/>
              </a:rPr>
              <a:t>(American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42</a:t>
            </a:fld>
            <a:endParaRPr lang="en-US" dirty="0">
              <a:solidFill>
                <a:srgbClr val="000000"/>
              </a:solidFill>
              <a:latin typeface="Arial" charset="0"/>
            </a:endParaRPr>
          </a:p>
        </p:txBody>
      </p:sp>
    </p:spTree>
    <p:extLst>
      <p:ext uri="{BB962C8B-B14F-4D97-AF65-F5344CB8AC3E}">
        <p14:creationId xmlns:p14="http://schemas.microsoft.com/office/powerpoint/2010/main" val="33037690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93376"/>
            <a:ext cx="8395447" cy="591671"/>
          </a:xfrm>
        </p:spPr>
        <p:txBody>
          <a:bodyPr/>
          <a:lstStyle/>
          <a:p>
            <a:r>
              <a:rPr lang="en-US" dirty="0">
                <a:solidFill>
                  <a:srgbClr val="003594"/>
                </a:solidFill>
                <a:latin typeface="Arial" panose="020B0604020202020204" pitchFamily="34" charset="0"/>
                <a:cs typeface="Arial" panose="020B0604020202020204" pitchFamily="34" charset="0"/>
              </a:rPr>
              <a:t>Attention Deficit Hyperactivity Disorder</a:t>
            </a:r>
          </a:p>
        </p:txBody>
      </p:sp>
      <p:sp>
        <p:nvSpPr>
          <p:cNvPr id="3" name="Content Placeholder 2"/>
          <p:cNvSpPr>
            <a:spLocks noGrp="1"/>
          </p:cNvSpPr>
          <p:nvPr>
            <p:ph idx="1"/>
          </p:nvPr>
        </p:nvSpPr>
        <p:spPr>
          <a:xfrm>
            <a:off x="304800" y="1438834"/>
            <a:ext cx="8534400" cy="4881284"/>
          </a:xfrm>
        </p:spPr>
        <p:txBody>
          <a:bodyPr/>
          <a:lstStyle/>
          <a:p>
            <a:pPr>
              <a:lnSpc>
                <a:spcPct val="150000"/>
              </a:lnSpc>
              <a:spcBef>
                <a:spcPts val="0"/>
              </a:spcBef>
            </a:pPr>
            <a:r>
              <a:rPr lang="en-US" sz="2200" dirty="0">
                <a:latin typeface="Arial" panose="020B0604020202020204" pitchFamily="34" charset="0"/>
                <a:cs typeface="Arial" panose="020B0604020202020204" pitchFamily="34" charset="0"/>
              </a:rPr>
              <a:t>Primary feature is a persistent pattern of inattention and/or hyperactivity-impulsivity that interferes with functioning or development</a:t>
            </a:r>
          </a:p>
          <a:p>
            <a:pPr>
              <a:lnSpc>
                <a:spcPct val="150000"/>
              </a:lnSpc>
              <a:spcBef>
                <a:spcPts val="0"/>
              </a:spcBef>
            </a:pPr>
            <a:r>
              <a:rPr lang="en-US" sz="2200" dirty="0">
                <a:latin typeface="Arial" panose="020B0604020202020204" pitchFamily="34" charset="0"/>
                <a:cs typeface="Arial" panose="020B0604020202020204" pitchFamily="34" charset="0"/>
              </a:rPr>
              <a:t>Present before age 12 and manifests in two or more settings </a:t>
            </a:r>
          </a:p>
          <a:p>
            <a:pPr>
              <a:lnSpc>
                <a:spcPct val="150000"/>
              </a:lnSpc>
              <a:spcBef>
                <a:spcPts val="0"/>
              </a:spcBef>
            </a:pPr>
            <a:r>
              <a:rPr lang="en-US" sz="2200" dirty="0">
                <a:latin typeface="Arial" panose="020B0604020202020204" pitchFamily="34" charset="0"/>
                <a:cs typeface="Arial" panose="020B0604020202020204" pitchFamily="34" charset="0"/>
              </a:rPr>
              <a:t>Three subtypes within the disorder are less known:</a:t>
            </a:r>
          </a:p>
          <a:p>
            <a:pPr lvl="1">
              <a:lnSpc>
                <a:spcPct val="150000"/>
              </a:lnSpc>
              <a:spcBef>
                <a:spcPts val="0"/>
              </a:spcBef>
            </a:pPr>
            <a:r>
              <a:rPr lang="en-US" sz="2200" dirty="0">
                <a:latin typeface="Arial" panose="020B0604020202020204" pitchFamily="34" charset="0"/>
                <a:cs typeface="Arial" panose="020B0604020202020204" pitchFamily="34" charset="0"/>
              </a:rPr>
              <a:t>Predominantly Inattentive </a:t>
            </a:r>
          </a:p>
          <a:p>
            <a:pPr lvl="1">
              <a:lnSpc>
                <a:spcPct val="150000"/>
              </a:lnSpc>
              <a:spcBef>
                <a:spcPts val="0"/>
              </a:spcBef>
            </a:pPr>
            <a:r>
              <a:rPr lang="en-US" sz="2200" dirty="0">
                <a:latin typeface="Arial" panose="020B0604020202020204" pitchFamily="34" charset="0"/>
                <a:cs typeface="Arial" panose="020B0604020202020204" pitchFamily="34" charset="0"/>
              </a:rPr>
              <a:t>Predominantly Hyperactive/Impulsive</a:t>
            </a:r>
          </a:p>
          <a:p>
            <a:pPr lvl="1">
              <a:lnSpc>
                <a:spcPct val="150000"/>
              </a:lnSpc>
              <a:spcBef>
                <a:spcPts val="0"/>
              </a:spcBef>
            </a:pPr>
            <a:r>
              <a:rPr lang="en-US" sz="2200" dirty="0">
                <a:latin typeface="Arial" panose="020B0604020202020204" pitchFamily="34" charset="0"/>
                <a:cs typeface="Arial" panose="020B0604020202020204" pitchFamily="34" charset="0"/>
              </a:rPr>
              <a:t>Combined </a:t>
            </a:r>
          </a:p>
          <a:p>
            <a:pPr marL="0" indent="0" algn="r">
              <a:buNone/>
            </a:pPr>
            <a:r>
              <a:rPr lang="en-US" sz="1800" dirty="0">
                <a:latin typeface="Arial" panose="020B0604020202020204" pitchFamily="34" charset="0"/>
                <a:cs typeface="Arial" panose="020B0604020202020204" pitchFamily="34" charset="0"/>
              </a:rPr>
              <a:t>(American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43</a:t>
            </a:fld>
            <a:endParaRPr lang="en-US" dirty="0">
              <a:solidFill>
                <a:srgbClr val="000000"/>
              </a:solidFill>
              <a:latin typeface="Arial" charset="0"/>
            </a:endParaRPr>
          </a:p>
        </p:txBody>
      </p:sp>
    </p:spTree>
    <p:extLst>
      <p:ext uri="{BB962C8B-B14F-4D97-AF65-F5344CB8AC3E}">
        <p14:creationId xmlns:p14="http://schemas.microsoft.com/office/powerpoint/2010/main" val="30812339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730624"/>
          </a:xfrm>
        </p:spPr>
        <p:txBody>
          <a:bodyPr/>
          <a:lstStyle/>
          <a:p>
            <a:r>
              <a:rPr lang="en-US" dirty="0">
                <a:solidFill>
                  <a:srgbClr val="003594"/>
                </a:solidFill>
                <a:latin typeface="Arial" panose="020B0604020202020204" pitchFamily="34" charset="0"/>
                <a:cs typeface="Arial" panose="020B0604020202020204" pitchFamily="34" charset="0"/>
              </a:rPr>
              <a:t>Attention Deficit Hyperactivity Disorder Indicators</a:t>
            </a:r>
          </a:p>
        </p:txBody>
      </p:sp>
      <p:sp>
        <p:nvSpPr>
          <p:cNvPr id="3" name="Content Placeholder 2"/>
          <p:cNvSpPr>
            <a:spLocks noGrp="1"/>
          </p:cNvSpPr>
          <p:nvPr>
            <p:ph idx="1"/>
          </p:nvPr>
        </p:nvSpPr>
        <p:spPr>
          <a:xfrm>
            <a:off x="470645" y="1600200"/>
            <a:ext cx="8247888" cy="4719918"/>
          </a:xfrm>
        </p:spPr>
        <p:txBody>
          <a:bodyPr/>
          <a:lstStyle/>
          <a:p>
            <a:pPr>
              <a:lnSpc>
                <a:spcPct val="150000"/>
              </a:lnSpc>
              <a:spcBef>
                <a:spcPts val="0"/>
              </a:spcBef>
              <a:spcAft>
                <a:spcPts val="0"/>
              </a:spcAft>
            </a:pPr>
            <a:r>
              <a:rPr lang="en-US" sz="1800" dirty="0">
                <a:latin typeface="Arial" panose="020B0604020202020204" pitchFamily="34" charset="0"/>
                <a:cs typeface="Arial" panose="020B0604020202020204" pitchFamily="34" charset="0"/>
              </a:rPr>
              <a:t>Inattention (six or more)</a:t>
            </a:r>
          </a:p>
          <a:p>
            <a:pPr lvl="1">
              <a:lnSpc>
                <a:spcPct val="150000"/>
              </a:lnSpc>
              <a:spcBef>
                <a:spcPts val="0"/>
              </a:spcBef>
              <a:spcAft>
                <a:spcPts val="0"/>
              </a:spcAft>
            </a:pPr>
            <a:r>
              <a:rPr lang="en-US" sz="1800" dirty="0">
                <a:latin typeface="Arial" panose="020B0604020202020204" pitchFamily="34" charset="0"/>
                <a:cs typeface="Arial" panose="020B0604020202020204" pitchFamily="34" charset="0"/>
              </a:rPr>
              <a:t>Fails to give close attention to details</a:t>
            </a:r>
          </a:p>
          <a:p>
            <a:pPr lvl="1">
              <a:lnSpc>
                <a:spcPct val="150000"/>
              </a:lnSpc>
              <a:spcBef>
                <a:spcPts val="0"/>
              </a:spcBef>
              <a:spcAft>
                <a:spcPts val="0"/>
              </a:spcAft>
            </a:pPr>
            <a:r>
              <a:rPr lang="en-US" sz="1800" dirty="0">
                <a:latin typeface="Arial" panose="020B0604020202020204" pitchFamily="34" charset="0"/>
                <a:cs typeface="Arial" panose="020B0604020202020204" pitchFamily="34" charset="0"/>
              </a:rPr>
              <a:t>Difficulty maintaining attention</a:t>
            </a:r>
          </a:p>
          <a:p>
            <a:pPr lvl="1">
              <a:lnSpc>
                <a:spcPct val="150000"/>
              </a:lnSpc>
              <a:spcBef>
                <a:spcPts val="0"/>
              </a:spcBef>
              <a:spcAft>
                <a:spcPts val="0"/>
              </a:spcAft>
            </a:pPr>
            <a:r>
              <a:rPr lang="en-US" sz="1800" dirty="0">
                <a:latin typeface="Arial" panose="020B0604020202020204" pitchFamily="34" charset="0"/>
                <a:cs typeface="Arial" panose="020B0604020202020204" pitchFamily="34" charset="0"/>
              </a:rPr>
              <a:t>Does not seem to listen when spoken to directly</a:t>
            </a:r>
          </a:p>
          <a:p>
            <a:pPr lvl="1">
              <a:lnSpc>
                <a:spcPct val="150000"/>
              </a:lnSpc>
              <a:spcBef>
                <a:spcPts val="0"/>
              </a:spcBef>
              <a:spcAft>
                <a:spcPts val="0"/>
              </a:spcAft>
            </a:pPr>
            <a:r>
              <a:rPr lang="en-US" sz="1800" dirty="0">
                <a:latin typeface="Arial" panose="020B0604020202020204" pitchFamily="34" charset="0"/>
                <a:cs typeface="Arial" panose="020B0604020202020204" pitchFamily="34" charset="0"/>
              </a:rPr>
              <a:t>Does not follow through on instructions</a:t>
            </a:r>
          </a:p>
          <a:p>
            <a:pPr lvl="1">
              <a:lnSpc>
                <a:spcPct val="150000"/>
              </a:lnSpc>
              <a:spcBef>
                <a:spcPts val="0"/>
              </a:spcBef>
              <a:spcAft>
                <a:spcPts val="0"/>
              </a:spcAft>
            </a:pPr>
            <a:r>
              <a:rPr lang="en-US" sz="1800" dirty="0">
                <a:latin typeface="Arial" panose="020B0604020202020204" pitchFamily="34" charset="0"/>
                <a:cs typeface="Arial" panose="020B0604020202020204" pitchFamily="34" charset="0"/>
              </a:rPr>
              <a:t>Difficulty organizing tasks or activities</a:t>
            </a:r>
          </a:p>
          <a:p>
            <a:pPr lvl="1">
              <a:lnSpc>
                <a:spcPct val="150000"/>
              </a:lnSpc>
              <a:spcBef>
                <a:spcPts val="0"/>
              </a:spcBef>
              <a:spcAft>
                <a:spcPts val="0"/>
              </a:spcAft>
            </a:pPr>
            <a:r>
              <a:rPr lang="en-US" sz="1800" dirty="0">
                <a:latin typeface="Arial" panose="020B0604020202020204" pitchFamily="34" charset="0"/>
                <a:cs typeface="Arial" panose="020B0604020202020204" pitchFamily="34" charset="0"/>
              </a:rPr>
              <a:t>Often avoids tasks requiring sustained attention</a:t>
            </a:r>
          </a:p>
          <a:p>
            <a:pPr lvl="1">
              <a:lnSpc>
                <a:spcPct val="150000"/>
              </a:lnSpc>
              <a:spcBef>
                <a:spcPts val="0"/>
              </a:spcBef>
              <a:spcAft>
                <a:spcPts val="0"/>
              </a:spcAft>
            </a:pPr>
            <a:r>
              <a:rPr lang="en-US" sz="1800" dirty="0">
                <a:latin typeface="Arial" panose="020B0604020202020204" pitchFamily="34" charset="0"/>
                <a:cs typeface="Arial" panose="020B0604020202020204" pitchFamily="34" charset="0"/>
              </a:rPr>
              <a:t>Loses things necessary for completing tasks or activities</a:t>
            </a:r>
          </a:p>
          <a:p>
            <a:pPr lvl="1">
              <a:lnSpc>
                <a:spcPct val="150000"/>
              </a:lnSpc>
              <a:spcBef>
                <a:spcPts val="0"/>
              </a:spcBef>
              <a:spcAft>
                <a:spcPts val="0"/>
              </a:spcAft>
            </a:pPr>
            <a:r>
              <a:rPr lang="en-US" sz="1800" dirty="0">
                <a:latin typeface="Arial" panose="020B0604020202020204" pitchFamily="34" charset="0"/>
                <a:cs typeface="Arial" panose="020B0604020202020204" pitchFamily="34" charset="0"/>
              </a:rPr>
              <a:t>Easily distracted by extraneous stimuli</a:t>
            </a:r>
          </a:p>
          <a:p>
            <a:pPr lvl="1">
              <a:lnSpc>
                <a:spcPct val="150000"/>
              </a:lnSpc>
              <a:spcBef>
                <a:spcPts val="0"/>
              </a:spcBef>
              <a:spcAft>
                <a:spcPts val="0"/>
              </a:spcAft>
            </a:pPr>
            <a:r>
              <a:rPr lang="en-US" sz="1800" dirty="0">
                <a:latin typeface="Arial" panose="020B0604020202020204" pitchFamily="34" charset="0"/>
                <a:cs typeface="Arial" panose="020B0604020202020204" pitchFamily="34" charset="0"/>
              </a:rPr>
              <a:t>Often forgetful in daily activities</a:t>
            </a:r>
          </a:p>
          <a:p>
            <a:pPr marL="0" lvl="0" indent="0" algn="r">
              <a:lnSpc>
                <a:spcPct val="150000"/>
              </a:lnSpc>
              <a:spcBef>
                <a:spcPts val="0"/>
              </a:spcBef>
              <a:spcAft>
                <a:spcPts val="0"/>
              </a:spcAft>
              <a:buNone/>
            </a:pPr>
            <a:r>
              <a:rPr lang="en-US" sz="1800" dirty="0">
                <a:latin typeface="Arial" panose="020B0604020202020204" pitchFamily="34" charset="0"/>
                <a:cs typeface="Arial" panose="020B0604020202020204" pitchFamily="34" charset="0"/>
              </a:rPr>
              <a:t>(American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44</a:t>
            </a:fld>
            <a:endParaRPr lang="en-US" dirty="0">
              <a:solidFill>
                <a:srgbClr val="000000"/>
              </a:solidFill>
              <a:latin typeface="Arial" charset="0"/>
            </a:endParaRPr>
          </a:p>
        </p:txBody>
      </p:sp>
    </p:spTree>
    <p:extLst>
      <p:ext uri="{BB962C8B-B14F-4D97-AF65-F5344CB8AC3E}">
        <p14:creationId xmlns:p14="http://schemas.microsoft.com/office/powerpoint/2010/main" val="6608178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730624"/>
          </a:xfrm>
        </p:spPr>
        <p:txBody>
          <a:bodyPr/>
          <a:lstStyle/>
          <a:p>
            <a:r>
              <a:rPr lang="en-US" dirty="0">
                <a:solidFill>
                  <a:srgbClr val="003594"/>
                </a:solidFill>
                <a:latin typeface="Arial" panose="020B0604020202020204" pitchFamily="34" charset="0"/>
                <a:cs typeface="Arial" panose="020B0604020202020204" pitchFamily="34" charset="0"/>
              </a:rPr>
              <a:t>Attention Deficit Hyperactivity Disorder Indicators, continued</a:t>
            </a:r>
          </a:p>
        </p:txBody>
      </p:sp>
      <p:sp>
        <p:nvSpPr>
          <p:cNvPr id="3" name="Content Placeholder 2"/>
          <p:cNvSpPr>
            <a:spLocks noGrp="1"/>
          </p:cNvSpPr>
          <p:nvPr>
            <p:ph idx="1"/>
          </p:nvPr>
        </p:nvSpPr>
        <p:spPr>
          <a:xfrm>
            <a:off x="470645" y="1676400"/>
            <a:ext cx="8247888" cy="4643718"/>
          </a:xfrm>
        </p:spPr>
        <p:txBody>
          <a:bodyPr/>
          <a:lstStyle/>
          <a:p>
            <a:pPr>
              <a:lnSpc>
                <a:spcPct val="150000"/>
              </a:lnSpc>
              <a:spcBef>
                <a:spcPts val="0"/>
              </a:spcBef>
            </a:pPr>
            <a:r>
              <a:rPr lang="en-US" sz="1800" dirty="0">
                <a:latin typeface="Arial" panose="020B0604020202020204" pitchFamily="34" charset="0"/>
                <a:cs typeface="Arial" panose="020B0604020202020204" pitchFamily="34" charset="0"/>
              </a:rPr>
              <a:t>Hyperactivity and impulsivity (six or more)</a:t>
            </a:r>
          </a:p>
          <a:p>
            <a:pPr lvl="1">
              <a:lnSpc>
                <a:spcPct val="150000"/>
              </a:lnSpc>
              <a:spcBef>
                <a:spcPts val="0"/>
              </a:spcBef>
            </a:pPr>
            <a:r>
              <a:rPr lang="en-US" sz="1800" dirty="0">
                <a:latin typeface="Arial" panose="020B0604020202020204" pitchFamily="34" charset="0"/>
                <a:cs typeface="Arial" panose="020B0604020202020204" pitchFamily="34" charset="0"/>
              </a:rPr>
              <a:t>Often fidgets with or taps hands or feet</a:t>
            </a:r>
          </a:p>
          <a:p>
            <a:pPr lvl="1">
              <a:lnSpc>
                <a:spcPct val="150000"/>
              </a:lnSpc>
              <a:spcBef>
                <a:spcPts val="0"/>
              </a:spcBef>
            </a:pPr>
            <a:r>
              <a:rPr lang="en-US" sz="1800" dirty="0">
                <a:latin typeface="Arial" panose="020B0604020202020204" pitchFamily="34" charset="0"/>
                <a:cs typeface="Arial" panose="020B0604020202020204" pitchFamily="34" charset="0"/>
              </a:rPr>
              <a:t>Leaves seat in situations when being seated is expected</a:t>
            </a:r>
          </a:p>
          <a:p>
            <a:pPr lvl="1">
              <a:lnSpc>
                <a:spcPct val="150000"/>
              </a:lnSpc>
              <a:spcBef>
                <a:spcPts val="0"/>
              </a:spcBef>
            </a:pPr>
            <a:r>
              <a:rPr lang="en-US" sz="1800" dirty="0">
                <a:latin typeface="Arial" panose="020B0604020202020204" pitchFamily="34" charset="0"/>
                <a:cs typeface="Arial" panose="020B0604020202020204" pitchFamily="34" charset="0"/>
              </a:rPr>
              <a:t>Runs/climbs in situations where it is inappropriate</a:t>
            </a:r>
          </a:p>
          <a:p>
            <a:pPr lvl="1">
              <a:lnSpc>
                <a:spcPct val="150000"/>
              </a:lnSpc>
              <a:spcBef>
                <a:spcPts val="0"/>
              </a:spcBef>
            </a:pPr>
            <a:r>
              <a:rPr lang="en-US" sz="1800" dirty="0">
                <a:latin typeface="Arial" panose="020B0604020202020204" pitchFamily="34" charset="0"/>
                <a:cs typeface="Arial" panose="020B0604020202020204" pitchFamily="34" charset="0"/>
              </a:rPr>
              <a:t>Unable to play or engage in leisure activities quietly</a:t>
            </a:r>
          </a:p>
          <a:p>
            <a:pPr lvl="1">
              <a:lnSpc>
                <a:spcPct val="150000"/>
              </a:lnSpc>
              <a:spcBef>
                <a:spcPts val="0"/>
              </a:spcBef>
            </a:pPr>
            <a:r>
              <a:rPr lang="en-US" sz="1800" dirty="0">
                <a:latin typeface="Arial" panose="020B0604020202020204" pitchFamily="34" charset="0"/>
                <a:cs typeface="Arial" panose="020B0604020202020204" pitchFamily="34" charset="0"/>
              </a:rPr>
              <a:t>Is often “on the go,” acting as if “driven by a motor”</a:t>
            </a:r>
          </a:p>
          <a:p>
            <a:pPr lvl="1">
              <a:lnSpc>
                <a:spcPct val="150000"/>
              </a:lnSpc>
              <a:spcBef>
                <a:spcPts val="0"/>
              </a:spcBef>
            </a:pPr>
            <a:r>
              <a:rPr lang="en-US" sz="1800" dirty="0">
                <a:latin typeface="Arial" panose="020B0604020202020204" pitchFamily="34" charset="0"/>
                <a:cs typeface="Arial" panose="020B0604020202020204" pitchFamily="34" charset="0"/>
              </a:rPr>
              <a:t>Often talks excessively</a:t>
            </a:r>
          </a:p>
          <a:p>
            <a:pPr lvl="1">
              <a:lnSpc>
                <a:spcPct val="150000"/>
              </a:lnSpc>
              <a:spcBef>
                <a:spcPts val="0"/>
              </a:spcBef>
            </a:pPr>
            <a:r>
              <a:rPr lang="en-US" sz="1800" dirty="0">
                <a:latin typeface="Arial" panose="020B0604020202020204" pitchFamily="34" charset="0"/>
                <a:cs typeface="Arial" panose="020B0604020202020204" pitchFamily="34" charset="0"/>
              </a:rPr>
              <a:t>Blurts out answer before a question has been completed</a:t>
            </a:r>
          </a:p>
          <a:p>
            <a:pPr lvl="1">
              <a:lnSpc>
                <a:spcPct val="150000"/>
              </a:lnSpc>
              <a:spcBef>
                <a:spcPts val="0"/>
              </a:spcBef>
            </a:pPr>
            <a:r>
              <a:rPr lang="en-US" sz="1800">
                <a:latin typeface="Arial"/>
                <a:cs typeface="Arial"/>
              </a:rPr>
              <a:t>Difficulty waiting their turn</a:t>
            </a:r>
          </a:p>
          <a:p>
            <a:pPr lvl="1">
              <a:lnSpc>
                <a:spcPct val="150000"/>
              </a:lnSpc>
              <a:spcBef>
                <a:spcPts val="0"/>
              </a:spcBef>
            </a:pPr>
            <a:r>
              <a:rPr lang="en-US" sz="1800" dirty="0">
                <a:latin typeface="Arial" panose="020B0604020202020204" pitchFamily="34" charset="0"/>
                <a:cs typeface="Arial" panose="020B0604020202020204" pitchFamily="34" charset="0"/>
              </a:rPr>
              <a:t>Interrupts or intrudes on others </a:t>
            </a:r>
          </a:p>
          <a:p>
            <a:pPr marL="0" lvl="0" indent="0" algn="r">
              <a:lnSpc>
                <a:spcPct val="150000"/>
              </a:lnSpc>
              <a:spcBef>
                <a:spcPts val="0"/>
              </a:spcBef>
              <a:buNone/>
            </a:pPr>
            <a:r>
              <a:rPr lang="en-US" sz="1800" dirty="0">
                <a:latin typeface="Arial" panose="020B0604020202020204" pitchFamily="34" charset="0"/>
                <a:cs typeface="Arial" panose="020B0604020202020204" pitchFamily="34" charset="0"/>
              </a:rPr>
              <a:t>(American Psychiatric Association,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45</a:t>
            </a:fld>
            <a:endParaRPr lang="en-US" dirty="0">
              <a:solidFill>
                <a:srgbClr val="000000"/>
              </a:solidFill>
              <a:latin typeface="Arial" charset="0"/>
            </a:endParaRPr>
          </a:p>
        </p:txBody>
      </p:sp>
    </p:spTree>
    <p:extLst>
      <p:ext uri="{BB962C8B-B14F-4D97-AF65-F5344CB8AC3E}">
        <p14:creationId xmlns:p14="http://schemas.microsoft.com/office/powerpoint/2010/main" val="30470212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Mental Health Referral Checklist</a:t>
            </a:r>
          </a:p>
        </p:txBody>
      </p:sp>
      <p:sp>
        <p:nvSpPr>
          <p:cNvPr id="3" name="Content Placeholder 2"/>
          <p:cNvSpPr>
            <a:spLocks noGrp="1"/>
          </p:cNvSpPr>
          <p:nvPr>
            <p:ph sz="half" idx="1"/>
          </p:nvPr>
        </p:nvSpPr>
        <p:spPr/>
        <p:txBody>
          <a:bodyPr/>
          <a:lstStyle/>
          <a:p>
            <a:pPr lvl="0">
              <a:lnSpc>
                <a:spcPct val="150000"/>
              </a:lnSpc>
            </a:pPr>
            <a:r>
              <a:rPr lang="en-US" sz="1800" dirty="0">
                <a:latin typeface="Arial" panose="020B0604020202020204" pitchFamily="34" charset="0"/>
                <a:cs typeface="Arial" panose="020B0604020202020204" pitchFamily="34" charset="0"/>
              </a:rPr>
              <a:t>Identifying issues</a:t>
            </a:r>
          </a:p>
          <a:p>
            <a:pPr lvl="0">
              <a:lnSpc>
                <a:spcPct val="150000"/>
              </a:lnSpc>
            </a:pPr>
            <a:r>
              <a:rPr lang="en-US" sz="1800" dirty="0">
                <a:latin typeface="Arial" panose="020B0604020202020204" pitchFamily="34" charset="0"/>
                <a:cs typeface="Arial" panose="020B0604020202020204" pitchFamily="34" charset="0"/>
              </a:rPr>
              <a:t>Family health issues</a:t>
            </a:r>
          </a:p>
          <a:p>
            <a:pPr lvl="0">
              <a:lnSpc>
                <a:spcPct val="150000"/>
              </a:lnSpc>
            </a:pPr>
            <a:r>
              <a:rPr lang="en-US" sz="1800" dirty="0">
                <a:latin typeface="Arial" panose="020B0604020202020204" pitchFamily="34" charset="0"/>
                <a:cs typeface="Arial" panose="020B0604020202020204" pitchFamily="34" charset="0"/>
              </a:rPr>
              <a:t>Information on the pregnancy, labor, and delivery</a:t>
            </a:r>
          </a:p>
          <a:p>
            <a:pPr lvl="0">
              <a:lnSpc>
                <a:spcPct val="150000"/>
              </a:lnSpc>
            </a:pPr>
            <a:r>
              <a:rPr lang="en-US" sz="1800" dirty="0">
                <a:latin typeface="Arial" panose="020B0604020202020204" pitchFamily="34" charset="0"/>
                <a:cs typeface="Arial" panose="020B0604020202020204" pitchFamily="34" charset="0"/>
              </a:rPr>
              <a:t>Feeding/oral behaviors</a:t>
            </a:r>
          </a:p>
          <a:p>
            <a:pPr lvl="0">
              <a:lnSpc>
                <a:spcPct val="150000"/>
              </a:lnSpc>
            </a:pPr>
            <a:r>
              <a:rPr lang="en-US" sz="1800" dirty="0">
                <a:latin typeface="Arial" panose="020B0604020202020204" pitchFamily="34" charset="0"/>
                <a:cs typeface="Arial" panose="020B0604020202020204" pitchFamily="34" charset="0"/>
              </a:rPr>
              <a:t>Sleep patterns</a:t>
            </a:r>
          </a:p>
          <a:p>
            <a:pPr lvl="0">
              <a:lnSpc>
                <a:spcPct val="150000"/>
              </a:lnSpc>
            </a:pPr>
            <a:r>
              <a:rPr lang="en-US" sz="1800" dirty="0">
                <a:latin typeface="Arial" panose="020B0604020202020204" pitchFamily="34" charset="0"/>
                <a:cs typeface="Arial" panose="020B0604020202020204" pitchFamily="34" charset="0"/>
              </a:rPr>
              <a:t>Activity and motor development</a:t>
            </a:r>
          </a:p>
          <a:p>
            <a:pPr>
              <a:lnSpc>
                <a:spcPct val="150000"/>
              </a:lnSpc>
            </a:pPr>
            <a:r>
              <a:rPr lang="en-US" sz="1800" dirty="0">
                <a:latin typeface="Arial" panose="020B0604020202020204" pitchFamily="34" charset="0"/>
                <a:cs typeface="Arial" panose="020B0604020202020204" pitchFamily="34" charset="0"/>
              </a:rPr>
              <a:t>Social skills and social environment </a:t>
            </a:r>
          </a:p>
        </p:txBody>
      </p:sp>
      <p:sp>
        <p:nvSpPr>
          <p:cNvPr id="4" name="Content Placeholder 3"/>
          <p:cNvSpPr>
            <a:spLocks noGrp="1"/>
          </p:cNvSpPr>
          <p:nvPr>
            <p:ph sz="half" idx="2"/>
          </p:nvPr>
        </p:nvSpPr>
        <p:spPr/>
        <p:txBody>
          <a:bodyPr/>
          <a:lstStyle/>
          <a:p>
            <a:pPr lvl="0">
              <a:lnSpc>
                <a:spcPct val="150000"/>
              </a:lnSpc>
            </a:pPr>
            <a:r>
              <a:rPr lang="en-US" sz="1800" dirty="0">
                <a:latin typeface="Arial" panose="020B0604020202020204" pitchFamily="34" charset="0"/>
                <a:cs typeface="Arial" panose="020B0604020202020204" pitchFamily="34" charset="0"/>
              </a:rPr>
              <a:t>Coping mechanisms</a:t>
            </a:r>
          </a:p>
          <a:p>
            <a:pPr lvl="0">
              <a:lnSpc>
                <a:spcPct val="150000"/>
              </a:lnSpc>
            </a:pPr>
            <a:r>
              <a:rPr lang="en-US" sz="1800" dirty="0">
                <a:latin typeface="Arial" panose="020B0604020202020204" pitchFamily="34" charset="0"/>
                <a:cs typeface="Arial" panose="020B0604020202020204" pitchFamily="34" charset="0"/>
              </a:rPr>
              <a:t>Language and communication skills</a:t>
            </a:r>
          </a:p>
          <a:p>
            <a:pPr lvl="0">
              <a:lnSpc>
                <a:spcPct val="150000"/>
              </a:lnSpc>
            </a:pPr>
            <a:r>
              <a:rPr lang="en-US" sz="1800" dirty="0">
                <a:latin typeface="Arial" panose="020B0604020202020204" pitchFamily="34" charset="0"/>
                <a:cs typeface="Arial" panose="020B0604020202020204" pitchFamily="34" charset="0"/>
              </a:rPr>
              <a:t>Description of play</a:t>
            </a:r>
          </a:p>
          <a:p>
            <a:pPr lvl="0">
              <a:lnSpc>
                <a:spcPct val="150000"/>
              </a:lnSpc>
            </a:pPr>
            <a:r>
              <a:rPr lang="en-US" sz="1800" dirty="0">
                <a:latin typeface="Arial" panose="020B0604020202020204" pitchFamily="34" charset="0"/>
                <a:cs typeface="Arial" panose="020B0604020202020204" pitchFamily="34" charset="0"/>
              </a:rPr>
              <a:t>Mood</a:t>
            </a:r>
          </a:p>
          <a:p>
            <a:pPr lvl="0">
              <a:lnSpc>
                <a:spcPct val="150000"/>
              </a:lnSpc>
            </a:pPr>
            <a:r>
              <a:rPr lang="en-US" sz="1800" dirty="0">
                <a:latin typeface="Arial" panose="020B0604020202020204" pitchFamily="34" charset="0"/>
                <a:cs typeface="Arial" panose="020B0604020202020204" pitchFamily="34" charset="0"/>
              </a:rPr>
              <a:t>Fears and anxieties</a:t>
            </a:r>
          </a:p>
          <a:p>
            <a:pPr lvl="0">
              <a:lnSpc>
                <a:spcPct val="150000"/>
              </a:lnSpc>
            </a:pPr>
            <a:r>
              <a:rPr lang="en-US" sz="1800" dirty="0">
                <a:latin typeface="Arial" panose="020B0604020202020204" pitchFamily="34" charset="0"/>
                <a:cs typeface="Arial" panose="020B0604020202020204" pitchFamily="34" charset="0"/>
              </a:rPr>
              <a:t>Behaviors</a:t>
            </a:r>
          </a:p>
          <a:p>
            <a:pPr lvl="0">
              <a:lnSpc>
                <a:spcPct val="150000"/>
              </a:lnSpc>
            </a:pPr>
            <a:r>
              <a:rPr lang="en-US" sz="1800" dirty="0">
                <a:latin typeface="Arial" panose="020B0604020202020204" pitchFamily="34" charset="0"/>
                <a:cs typeface="Arial" panose="020B0604020202020204" pitchFamily="34" charset="0"/>
              </a:rPr>
              <a:t>Relationships with others</a:t>
            </a:r>
          </a:p>
        </p:txBody>
      </p:sp>
      <p:sp>
        <p:nvSpPr>
          <p:cNvPr id="5" name="Slide Number Placeholder 4"/>
          <p:cNvSpPr>
            <a:spLocks noGrp="1"/>
          </p:cNvSpPr>
          <p:nvPr>
            <p:ph type="sldNum" sz="quarter" idx="11"/>
          </p:nvPr>
        </p:nvSpPr>
        <p:spPr/>
        <p:txBody>
          <a:bodyPr/>
          <a:lstStyle/>
          <a:p>
            <a:pPr>
              <a:defRPr/>
            </a:pPr>
            <a:fld id="{7F7BBE67-B3D0-4F17-AB43-0FFFF70BD775}" type="slidenum">
              <a:rPr lang="en-US" smtClean="0">
                <a:solidFill>
                  <a:srgbClr val="000000"/>
                </a:solidFill>
              </a:rPr>
              <a:pPr>
                <a:defRPr/>
              </a:pPr>
              <a:t>46</a:t>
            </a:fld>
            <a:endParaRPr lang="en-US" sz="1400" dirty="0">
              <a:solidFill>
                <a:srgbClr val="000000"/>
              </a:solidFill>
              <a:latin typeface="Arial" charset="0"/>
            </a:endParaRPr>
          </a:p>
        </p:txBody>
      </p:sp>
    </p:spTree>
    <p:extLst>
      <p:ext uri="{BB962C8B-B14F-4D97-AF65-F5344CB8AC3E}">
        <p14:creationId xmlns:p14="http://schemas.microsoft.com/office/powerpoint/2010/main" val="33874038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a:cs typeface="Arial"/>
              </a:rPr>
              <a:t>Managed Care in Pennsylvania (sample)</a:t>
            </a:r>
            <a:endParaRPr lang="en-US" dirty="0">
              <a:solidFill>
                <a:srgbClr val="003594"/>
              </a:solidFill>
              <a:latin typeface="Arial" panose="020B0604020202020204" pitchFamily="34" charset="0"/>
              <a:cs typeface="Arial" panose="020B0604020202020204" pitchFamily="34" charset="0"/>
            </a:endParaRPr>
          </a:p>
        </p:txBody>
      </p:sp>
      <p:pic>
        <p:nvPicPr>
          <p:cNvPr id="5" name="Content Placeholder 4" descr="Map of Pennsylvania, showing which counties are ACCESS Plus, ACCESS Plus and Voluntary Managed Care, Health Choices Southwest, HealthChoices Lehigh/Capital, and HealthChoices Southeast."/>
          <p:cNvPicPr>
            <a:picLocks noGrp="1" noChangeAspect="1" noChangeArrowheads="1"/>
          </p:cNvPicPr>
          <p:nvPr>
            <p:ph idx="1"/>
          </p:nvPr>
        </p:nvPicPr>
        <p:blipFill>
          <a:blip r:embed="rId2" cstate="print"/>
          <a:srcRect/>
          <a:stretch>
            <a:fillRect/>
          </a:stretch>
        </p:blipFill>
        <p:spPr>
          <a:xfrm>
            <a:off x="1498600" y="1447800"/>
            <a:ext cx="6191250" cy="4038600"/>
          </a:xfrm>
        </p:spPr>
      </p:pic>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47</a:t>
            </a:fld>
            <a:endParaRPr lang="en-US" dirty="0">
              <a:solidFill>
                <a:srgbClr val="000000"/>
              </a:solidFill>
              <a:latin typeface="Arial" charset="0"/>
            </a:endParaRPr>
          </a:p>
        </p:txBody>
      </p:sp>
      <p:sp>
        <p:nvSpPr>
          <p:cNvPr id="6" name="TextBox 5">
            <a:extLst>
              <a:ext uri="{FF2B5EF4-FFF2-40B4-BE49-F238E27FC236}">
                <a16:creationId xmlns:a16="http://schemas.microsoft.com/office/drawing/2014/main" id="{4598C9DB-A1BC-FDF7-BA9F-F46FCE098A01}"/>
              </a:ext>
            </a:extLst>
          </p:cNvPr>
          <p:cNvSpPr txBox="1"/>
          <p:nvPr/>
        </p:nvSpPr>
        <p:spPr>
          <a:xfrm>
            <a:off x="1923742" y="5610838"/>
            <a:ext cx="547164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Arial"/>
                <a:cs typeface="Arial"/>
              </a:rPr>
              <a:t>Check with your supervisor for current information for your area.</a:t>
            </a:r>
          </a:p>
        </p:txBody>
      </p:sp>
    </p:spTree>
    <p:extLst>
      <p:ext uri="{BB962C8B-B14F-4D97-AF65-F5344CB8AC3E}">
        <p14:creationId xmlns:p14="http://schemas.microsoft.com/office/powerpoint/2010/main" val="42777955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806824"/>
          </a:xfrm>
        </p:spPr>
        <p:txBody>
          <a:bodyPr/>
          <a:lstStyle/>
          <a:p>
            <a:r>
              <a:rPr lang="en-US" dirty="0">
                <a:solidFill>
                  <a:srgbClr val="003594"/>
                </a:solidFill>
                <a:latin typeface="Arial" panose="020B0604020202020204" pitchFamily="34" charset="0"/>
                <a:cs typeface="Arial" panose="020B0604020202020204" pitchFamily="34" charset="0"/>
              </a:rPr>
              <a:t>Characteristics of a Quality Evaluation Report</a:t>
            </a:r>
          </a:p>
        </p:txBody>
      </p:sp>
      <p:sp>
        <p:nvSpPr>
          <p:cNvPr id="3" name="Content Placeholder 2"/>
          <p:cNvSpPr>
            <a:spLocks noGrp="1"/>
          </p:cNvSpPr>
          <p:nvPr>
            <p:ph idx="1"/>
          </p:nvPr>
        </p:nvSpPr>
        <p:spPr>
          <a:xfrm>
            <a:off x="470645" y="1676400"/>
            <a:ext cx="8247888" cy="4643718"/>
          </a:xfrm>
        </p:spPr>
        <p:txBody>
          <a:bodyPr/>
          <a:lstStyle/>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Comprehensive</a:t>
            </a:r>
          </a:p>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Organized</a:t>
            </a:r>
          </a:p>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Respectful</a:t>
            </a:r>
          </a:p>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Individualized</a:t>
            </a:r>
          </a:p>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Thoughtful </a:t>
            </a:r>
          </a:p>
        </p:txBody>
      </p:sp>
      <p:pic>
        <p:nvPicPr>
          <p:cNvPr id="4099" name="Picture 3" descr="Folder marked confidenti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1918855"/>
            <a:ext cx="2609088" cy="36576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48</a:t>
            </a:fld>
            <a:endParaRPr lang="en-US" dirty="0">
              <a:solidFill>
                <a:srgbClr val="000000"/>
              </a:solidFill>
              <a:latin typeface="Arial" charset="0"/>
            </a:endParaRPr>
          </a:p>
        </p:txBody>
      </p:sp>
    </p:spTree>
    <p:extLst>
      <p:ext uri="{BB962C8B-B14F-4D97-AF65-F5344CB8AC3E}">
        <p14:creationId xmlns:p14="http://schemas.microsoft.com/office/powerpoint/2010/main" val="3585748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Treatment Approaches</a:t>
            </a:r>
          </a:p>
        </p:txBody>
      </p:sp>
      <p:sp>
        <p:nvSpPr>
          <p:cNvPr id="3" name="Content Placeholder 2"/>
          <p:cNvSpPr>
            <a:spLocks noGrp="1"/>
          </p:cNvSpPr>
          <p:nvPr>
            <p:ph sz="half" idx="1"/>
          </p:nvPr>
        </p:nvSpPr>
        <p:spPr/>
        <p:txBody>
          <a:bodyPr/>
          <a:lstStyle/>
          <a:p>
            <a:pPr>
              <a:lnSpc>
                <a:spcPct val="150000"/>
              </a:lnSpc>
            </a:pPr>
            <a:r>
              <a:rPr lang="en-US" dirty="0">
                <a:latin typeface="Arial" panose="020B0604020202020204" pitchFamily="34" charset="0"/>
                <a:cs typeface="Arial" panose="020B0604020202020204" pitchFamily="34" charset="0"/>
              </a:rPr>
              <a:t>Psychotherapy</a:t>
            </a:r>
          </a:p>
          <a:p>
            <a:pPr>
              <a:lnSpc>
                <a:spcPct val="150000"/>
              </a:lnSpc>
            </a:pPr>
            <a:r>
              <a:rPr lang="en-US" dirty="0">
                <a:latin typeface="Arial" panose="020B0604020202020204" pitchFamily="34" charset="0"/>
                <a:cs typeface="Arial" panose="020B0604020202020204" pitchFamily="34" charset="0"/>
              </a:rPr>
              <a:t>Behavior modification</a:t>
            </a:r>
          </a:p>
          <a:p>
            <a:pPr>
              <a:lnSpc>
                <a:spcPct val="150000"/>
              </a:lnSpc>
            </a:pPr>
            <a:r>
              <a:rPr lang="en-US" dirty="0">
                <a:latin typeface="Arial" panose="020B0604020202020204" pitchFamily="34" charset="0"/>
                <a:cs typeface="Arial" panose="020B0604020202020204" pitchFamily="34" charset="0"/>
              </a:rPr>
              <a:t>Cognitive behavioral therapy (CBT)</a:t>
            </a:r>
          </a:p>
          <a:p>
            <a:pPr>
              <a:lnSpc>
                <a:spcPct val="150000"/>
              </a:lnSpc>
            </a:pPr>
            <a:r>
              <a:rPr lang="en-US" dirty="0">
                <a:latin typeface="Arial" panose="020B0604020202020204" pitchFamily="34" charset="0"/>
                <a:cs typeface="Arial" panose="020B0604020202020204" pitchFamily="34" charset="0"/>
              </a:rPr>
              <a:t>Family therapy</a:t>
            </a:r>
          </a:p>
        </p:txBody>
      </p:sp>
      <p:sp>
        <p:nvSpPr>
          <p:cNvPr id="4" name="Content Placeholder 3"/>
          <p:cNvSpPr>
            <a:spLocks noGrp="1"/>
          </p:cNvSpPr>
          <p:nvPr>
            <p:ph sz="half" idx="2"/>
          </p:nvPr>
        </p:nvSpPr>
        <p:spPr/>
        <p:txBody>
          <a:bodyPr/>
          <a:lstStyle/>
          <a:p>
            <a:pPr>
              <a:lnSpc>
                <a:spcPct val="150000"/>
              </a:lnSpc>
            </a:pPr>
            <a:r>
              <a:rPr lang="en-US" dirty="0">
                <a:latin typeface="Arial" panose="020B0604020202020204" pitchFamily="34" charset="0"/>
                <a:cs typeface="Arial" panose="020B0604020202020204" pitchFamily="34" charset="0"/>
              </a:rPr>
              <a:t>Play therapy</a:t>
            </a:r>
          </a:p>
          <a:p>
            <a:pPr>
              <a:lnSpc>
                <a:spcPct val="150000"/>
              </a:lnSpc>
            </a:pPr>
            <a:r>
              <a:rPr lang="en-US" dirty="0">
                <a:latin typeface="Arial" panose="020B0604020202020204" pitchFamily="34" charset="0"/>
                <a:cs typeface="Arial" panose="020B0604020202020204" pitchFamily="34" charset="0"/>
              </a:rPr>
              <a:t>Grief therapy</a:t>
            </a:r>
          </a:p>
          <a:p>
            <a:pPr>
              <a:lnSpc>
                <a:spcPct val="150000"/>
              </a:lnSpc>
            </a:pPr>
            <a:r>
              <a:rPr lang="en-US" dirty="0">
                <a:latin typeface="Arial" panose="020B0604020202020204" pitchFamily="34" charset="0"/>
                <a:cs typeface="Arial" panose="020B0604020202020204" pitchFamily="34" charset="0"/>
              </a:rPr>
              <a:t>Trauma-informed care</a:t>
            </a:r>
          </a:p>
          <a:p>
            <a:pPr>
              <a:lnSpc>
                <a:spcPct val="150000"/>
              </a:lnSpc>
            </a:pPr>
            <a:r>
              <a:rPr lang="en-US" dirty="0">
                <a:latin typeface="Arial" panose="020B0604020202020204" pitchFamily="34" charset="0"/>
                <a:cs typeface="Arial" panose="020B0604020202020204" pitchFamily="34" charset="0"/>
              </a:rPr>
              <a:t>Pharmacology (psychotropic medication)</a:t>
            </a:r>
          </a:p>
        </p:txBody>
      </p:sp>
      <p:sp>
        <p:nvSpPr>
          <p:cNvPr id="5" name="Slide Number Placeholder 4"/>
          <p:cNvSpPr>
            <a:spLocks noGrp="1"/>
          </p:cNvSpPr>
          <p:nvPr>
            <p:ph type="sldNum" sz="quarter" idx="11"/>
          </p:nvPr>
        </p:nvSpPr>
        <p:spPr/>
        <p:txBody>
          <a:bodyPr/>
          <a:lstStyle/>
          <a:p>
            <a:pPr>
              <a:defRPr/>
            </a:pPr>
            <a:fld id="{7F7BBE67-B3D0-4F17-AB43-0FFFF70BD775}" type="slidenum">
              <a:rPr lang="en-US" smtClean="0">
                <a:solidFill>
                  <a:srgbClr val="000000"/>
                </a:solidFill>
              </a:rPr>
              <a:pPr>
                <a:defRPr/>
              </a:pPr>
              <a:t>49</a:t>
            </a:fld>
            <a:endParaRPr lang="en-US" sz="1400" dirty="0">
              <a:solidFill>
                <a:srgbClr val="000000"/>
              </a:solidFill>
              <a:latin typeface="Arial" charset="0"/>
            </a:endParaRPr>
          </a:p>
        </p:txBody>
      </p:sp>
    </p:spTree>
    <p:extLst>
      <p:ext uri="{BB962C8B-B14F-4D97-AF65-F5344CB8AC3E}">
        <p14:creationId xmlns:p14="http://schemas.microsoft.com/office/powerpoint/2010/main" val="441777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Learning Objectives, continued</a:t>
            </a:r>
            <a:endParaRPr lang="en-US" dirty="0"/>
          </a:p>
        </p:txBody>
      </p:sp>
      <p:sp>
        <p:nvSpPr>
          <p:cNvPr id="3" name="Content Placeholder 2"/>
          <p:cNvSpPr>
            <a:spLocks noGrp="1"/>
          </p:cNvSpPr>
          <p:nvPr>
            <p:ph idx="1"/>
          </p:nvPr>
        </p:nvSpPr>
        <p:spPr/>
        <p:txBody>
          <a:bodyPr/>
          <a:lstStyle/>
          <a:p>
            <a:pPr>
              <a:lnSpc>
                <a:spcPct val="150000"/>
              </a:lnSpc>
              <a:spcBef>
                <a:spcPts val="0"/>
              </a:spcBef>
              <a:spcAft>
                <a:spcPts val="600"/>
              </a:spcAft>
              <a:buClr>
                <a:schemeClr val="tx1"/>
              </a:buClr>
              <a:buFont typeface="Wingdings" pitchFamily="2" charset="2"/>
              <a:buChar char="Ø"/>
            </a:pPr>
            <a:r>
              <a:rPr lang="en-US" sz="2200" dirty="0">
                <a:latin typeface="Arial" panose="020B0604020202020204" pitchFamily="34" charset="0"/>
                <a:cs typeface="Arial" panose="020B0604020202020204" pitchFamily="34" charset="0"/>
              </a:rPr>
              <a:t>Collaborate with the Mental Health system while still abiding by the laws and regulations associated with confidentiality and release of records</a:t>
            </a:r>
          </a:p>
          <a:p>
            <a:pPr>
              <a:lnSpc>
                <a:spcPct val="150000"/>
              </a:lnSpc>
              <a:spcBef>
                <a:spcPts val="0"/>
              </a:spcBef>
              <a:spcAft>
                <a:spcPts val="600"/>
              </a:spcAft>
              <a:buClr>
                <a:schemeClr val="tx1"/>
              </a:buClr>
              <a:buFont typeface="Wingdings" pitchFamily="2" charset="2"/>
              <a:buChar char="Ø"/>
            </a:pPr>
            <a:r>
              <a:rPr lang="en-US" sz="2200" dirty="0">
                <a:solidFill>
                  <a:srgbClr val="000000"/>
                </a:solidFill>
                <a:latin typeface="Arial" panose="020B0604020202020204" pitchFamily="34" charset="0"/>
                <a:ea typeface="ＭＳ Ｐゴシック" pitchFamily="16" charset="-128"/>
                <a:cs typeface="Arial" panose="020B0604020202020204" pitchFamily="34" charset="0"/>
              </a:rPr>
              <a:t>Explain how effective outcome-based treatment is based on comprehensive, ongoing assessment of children/adolescent with mental health issues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5</a:t>
            </a:fld>
            <a:endParaRPr lang="en-US" dirty="0">
              <a:solidFill>
                <a:srgbClr val="000000"/>
              </a:solidFill>
              <a:latin typeface="Arial" charset="0"/>
            </a:endParaRPr>
          </a:p>
        </p:txBody>
      </p:sp>
    </p:spTree>
    <p:extLst>
      <p:ext uri="{BB962C8B-B14F-4D97-AF65-F5344CB8AC3E}">
        <p14:creationId xmlns:p14="http://schemas.microsoft.com/office/powerpoint/2010/main" val="34543265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Transfer of Learning</a:t>
            </a:r>
          </a:p>
        </p:txBody>
      </p:sp>
      <p:sp>
        <p:nvSpPr>
          <p:cNvPr id="3" name="Content Placeholder 2"/>
          <p:cNvSpPr>
            <a:spLocks noGrp="1"/>
          </p:cNvSpPr>
          <p:nvPr>
            <p:ph idx="1"/>
          </p:nvPr>
        </p:nvSpPr>
        <p:spPr/>
        <p:txBody>
          <a:bodyPr/>
          <a:lstStyle/>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What are two things you learned today that you might apply immediately to your casework?</a:t>
            </a:r>
          </a:p>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What are three concepts you plan to share with your supervisor?</a:t>
            </a:r>
          </a:p>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Which resources/handouts from your session today do you plan to share with co-workers?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50</a:t>
            </a:fld>
            <a:endParaRPr lang="en-US" dirty="0">
              <a:solidFill>
                <a:srgbClr val="000000"/>
              </a:solidFill>
              <a:latin typeface="Arial" charset="0"/>
            </a:endParaRPr>
          </a:p>
        </p:txBody>
      </p:sp>
    </p:spTree>
    <p:extLst>
      <p:ext uri="{BB962C8B-B14F-4D97-AF65-F5344CB8AC3E}">
        <p14:creationId xmlns:p14="http://schemas.microsoft.com/office/powerpoint/2010/main" val="3902275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806824"/>
          </a:xfrm>
        </p:spPr>
        <p:txBody>
          <a:bodyPr/>
          <a:lstStyle/>
          <a:p>
            <a:r>
              <a:rPr lang="en-US" dirty="0">
                <a:solidFill>
                  <a:srgbClr val="003594"/>
                </a:solidFill>
                <a:latin typeface="Arial" panose="020B0604020202020204" pitchFamily="34" charset="0"/>
                <a:cs typeface="Arial" panose="020B0604020202020204" pitchFamily="34" charset="0"/>
              </a:rPr>
              <a:t>Child and Adolescent Mental Health in Child Welfare Practice</a:t>
            </a:r>
          </a:p>
        </p:txBody>
      </p:sp>
      <p:sp>
        <p:nvSpPr>
          <p:cNvPr id="3" name="Content Placeholder 2"/>
          <p:cNvSpPr>
            <a:spLocks noGrp="1"/>
          </p:cNvSpPr>
          <p:nvPr>
            <p:ph idx="1"/>
          </p:nvPr>
        </p:nvSpPr>
        <p:spPr>
          <a:xfrm>
            <a:off x="470644" y="1676400"/>
            <a:ext cx="8444755" cy="4643718"/>
          </a:xfrm>
        </p:spPr>
        <p:txBody>
          <a:bodyPr/>
          <a:lstStyle/>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One in five children in U.S. ages 3-17 experience a mental disorder in a given year</a:t>
            </a:r>
          </a:p>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An estimated $247 billion is spent each year on childhood mental disorders (Centers for Disease Control and Prevention, 2013)</a:t>
            </a:r>
          </a:p>
          <a:p>
            <a:pPr>
              <a:lnSpc>
                <a:spcPct val="150000"/>
              </a:lnSpc>
              <a:spcBef>
                <a:spcPts val="0"/>
              </a:spcBef>
              <a:spcAft>
                <a:spcPts val="600"/>
              </a:spcAft>
            </a:pPr>
            <a:r>
              <a:rPr lang="en-US" sz="2400" dirty="0">
                <a:latin typeface="Arial" panose="020B0604020202020204" pitchFamily="34" charset="0"/>
                <a:cs typeface="Arial" panose="020B0604020202020204" pitchFamily="34" charset="0"/>
              </a:rPr>
              <a:t>Among children between ages 9 and 17, 5 to 9% have emotional disturbances severe enough to impair their functioning (SAMSHA, 2013)</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6</a:t>
            </a:fld>
            <a:endParaRPr lang="en-US" dirty="0">
              <a:solidFill>
                <a:srgbClr val="000000"/>
              </a:solidFill>
              <a:latin typeface="Arial" charset="0"/>
            </a:endParaRPr>
          </a:p>
        </p:txBody>
      </p:sp>
    </p:spTree>
    <p:extLst>
      <p:ext uri="{BB962C8B-B14F-4D97-AF65-F5344CB8AC3E}">
        <p14:creationId xmlns:p14="http://schemas.microsoft.com/office/powerpoint/2010/main" val="858478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806824"/>
          </a:xfrm>
        </p:spPr>
        <p:txBody>
          <a:bodyPr/>
          <a:lstStyle/>
          <a:p>
            <a:r>
              <a:rPr lang="en-US" dirty="0">
                <a:solidFill>
                  <a:srgbClr val="003594"/>
                </a:solidFill>
                <a:latin typeface="Arial" panose="020B0604020202020204" pitchFamily="34" charset="0"/>
                <a:cs typeface="Arial" panose="020B0604020202020204" pitchFamily="34" charset="0"/>
              </a:rPr>
              <a:t>Child and Adolescent Mental Health in Child Welfare</a:t>
            </a:r>
          </a:p>
        </p:txBody>
      </p:sp>
      <p:sp>
        <p:nvSpPr>
          <p:cNvPr id="3" name="Content Placeholder 2"/>
          <p:cNvSpPr>
            <a:spLocks noGrp="1"/>
          </p:cNvSpPr>
          <p:nvPr>
            <p:ph idx="1"/>
          </p:nvPr>
        </p:nvSpPr>
        <p:spPr>
          <a:xfrm>
            <a:off x="470645" y="1600200"/>
            <a:ext cx="8247888" cy="4719918"/>
          </a:xfrm>
        </p:spPr>
        <p:txBody>
          <a:bodyPr/>
          <a:lstStyle/>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Only 50.6% of children with mental disorders received treatment for their disorder within the past year</a:t>
            </a:r>
          </a:p>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Children with anxiety disorders were the least likely (32.2%) to have received treatment in the past year (U.S. Department of Health and Human Services, 2010)</a:t>
            </a:r>
          </a:p>
          <a:p>
            <a:pPr>
              <a:lnSpc>
                <a:spcPct val="150000"/>
              </a:lnSpc>
              <a:spcBef>
                <a:spcPts val="0"/>
              </a:spcBef>
              <a:spcAft>
                <a:spcPts val="600"/>
              </a:spcAft>
            </a:pPr>
            <a:r>
              <a:rPr lang="en-US" sz="2200" dirty="0">
                <a:latin typeface="Arial" panose="020B0604020202020204" pitchFamily="34" charset="0"/>
                <a:cs typeface="Arial" panose="020B0604020202020204" pitchFamily="34" charset="0"/>
              </a:rPr>
              <a:t>Lack of treatment for children/adolescents diagnosed with mental health disorders places them at higher risk for abuse and neglect (Administration for Children and Families, 2012)</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7</a:t>
            </a:fld>
            <a:endParaRPr lang="en-US" dirty="0">
              <a:solidFill>
                <a:srgbClr val="000000"/>
              </a:solidFill>
              <a:latin typeface="Arial" charset="0"/>
            </a:endParaRPr>
          </a:p>
        </p:txBody>
      </p:sp>
    </p:spTree>
    <p:extLst>
      <p:ext uri="{BB962C8B-B14F-4D97-AF65-F5344CB8AC3E}">
        <p14:creationId xmlns:p14="http://schemas.microsoft.com/office/powerpoint/2010/main" val="1660763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4"/>
                </a:solidFill>
                <a:latin typeface="Arial" panose="020B0604020202020204" pitchFamily="34" charset="0"/>
                <a:cs typeface="Arial" panose="020B0604020202020204" pitchFamily="34" charset="0"/>
              </a:rPr>
              <a:t>Biopsychosocial Factors</a:t>
            </a:r>
          </a:p>
        </p:txBody>
      </p:sp>
      <p:sp>
        <p:nvSpPr>
          <p:cNvPr id="3" name="Content Placeholder 2"/>
          <p:cNvSpPr>
            <a:spLocks noGrp="1"/>
          </p:cNvSpPr>
          <p:nvPr>
            <p:ph idx="1"/>
          </p:nvPr>
        </p:nvSpPr>
        <p:spPr/>
        <p:txBody>
          <a:bodyPr/>
          <a:lstStyle/>
          <a:p>
            <a:pPr>
              <a:lnSpc>
                <a:spcPct val="125000"/>
              </a:lnSpc>
              <a:spcBef>
                <a:spcPts val="0"/>
              </a:spcBef>
            </a:pPr>
            <a:r>
              <a:rPr lang="en-US" sz="2200" dirty="0">
                <a:latin typeface="Arial" panose="020B0604020202020204" pitchFamily="34" charset="0"/>
                <a:cs typeface="Arial" panose="020B0604020202020204" pitchFamily="34" charset="0"/>
              </a:rPr>
              <a:t>Temperament</a:t>
            </a:r>
          </a:p>
          <a:p>
            <a:pPr lvl="1">
              <a:lnSpc>
                <a:spcPct val="125000"/>
              </a:lnSpc>
              <a:spcBef>
                <a:spcPts val="0"/>
              </a:spcBef>
            </a:pPr>
            <a:r>
              <a:rPr lang="en-US" sz="2200" dirty="0">
                <a:latin typeface="Arial" panose="020B0604020202020204" pitchFamily="34" charset="0"/>
                <a:cs typeface="Arial" panose="020B0604020202020204" pitchFamily="34" charset="0"/>
              </a:rPr>
              <a:t>Flexible, feisty temperament</a:t>
            </a:r>
          </a:p>
          <a:p>
            <a:pPr lvl="1">
              <a:lnSpc>
                <a:spcPct val="125000"/>
              </a:lnSpc>
              <a:spcBef>
                <a:spcPts val="0"/>
              </a:spcBef>
            </a:pPr>
            <a:r>
              <a:rPr lang="en-US" sz="2200" dirty="0">
                <a:latin typeface="Arial" panose="020B0604020202020204" pitchFamily="34" charset="0"/>
                <a:cs typeface="Arial" panose="020B0604020202020204" pitchFamily="34" charset="0"/>
              </a:rPr>
              <a:t>Negativity or positive affectivity</a:t>
            </a:r>
          </a:p>
          <a:p>
            <a:pPr>
              <a:lnSpc>
                <a:spcPct val="125000"/>
              </a:lnSpc>
              <a:spcBef>
                <a:spcPts val="0"/>
              </a:spcBef>
            </a:pPr>
            <a:r>
              <a:rPr lang="en-US" sz="2200" dirty="0">
                <a:latin typeface="Arial" panose="020B0604020202020204" pitchFamily="34" charset="0"/>
                <a:cs typeface="Arial" panose="020B0604020202020204" pitchFamily="34" charset="0"/>
              </a:rPr>
              <a:t>Genetic </a:t>
            </a:r>
          </a:p>
          <a:p>
            <a:pPr lvl="1">
              <a:lnSpc>
                <a:spcPct val="125000"/>
              </a:lnSpc>
              <a:spcBef>
                <a:spcPts val="0"/>
              </a:spcBef>
            </a:pPr>
            <a:r>
              <a:rPr lang="en-US" sz="2200" dirty="0">
                <a:latin typeface="Arial" panose="020B0604020202020204" pitchFamily="34" charset="0"/>
                <a:cs typeface="Arial" panose="020B0604020202020204" pitchFamily="34" charset="0"/>
              </a:rPr>
              <a:t>Heritability </a:t>
            </a:r>
          </a:p>
          <a:p>
            <a:pPr>
              <a:lnSpc>
                <a:spcPct val="125000"/>
              </a:lnSpc>
              <a:spcBef>
                <a:spcPts val="0"/>
              </a:spcBef>
            </a:pPr>
            <a:r>
              <a:rPr lang="en-US" sz="2200" dirty="0">
                <a:latin typeface="Arial" panose="020B0604020202020204" pitchFamily="34" charset="0"/>
                <a:cs typeface="Arial" panose="020B0604020202020204" pitchFamily="34" charset="0"/>
              </a:rPr>
              <a:t>Physiological</a:t>
            </a:r>
          </a:p>
          <a:p>
            <a:pPr lvl="1">
              <a:lnSpc>
                <a:spcPct val="125000"/>
              </a:lnSpc>
              <a:spcBef>
                <a:spcPts val="0"/>
              </a:spcBef>
            </a:pPr>
            <a:r>
              <a:rPr lang="en-US" sz="2200" dirty="0">
                <a:latin typeface="Arial" panose="020B0604020202020204" pitchFamily="34" charset="0"/>
                <a:cs typeface="Arial" panose="020B0604020202020204" pitchFamily="34" charset="0"/>
              </a:rPr>
              <a:t>Low birth weight</a:t>
            </a:r>
          </a:p>
          <a:p>
            <a:pPr lvl="1">
              <a:lnSpc>
                <a:spcPct val="125000"/>
              </a:lnSpc>
              <a:spcBef>
                <a:spcPts val="0"/>
              </a:spcBef>
            </a:pPr>
            <a:r>
              <a:rPr lang="en-US" sz="2200" dirty="0">
                <a:latin typeface="Arial" panose="020B0604020202020204" pitchFamily="34" charset="0"/>
                <a:cs typeface="Arial" panose="020B0604020202020204" pitchFamily="34" charset="0"/>
              </a:rPr>
              <a:t>Medical conditions</a:t>
            </a:r>
          </a:p>
          <a:p>
            <a:pPr>
              <a:lnSpc>
                <a:spcPct val="125000"/>
              </a:lnSpc>
              <a:spcBef>
                <a:spcPts val="0"/>
              </a:spcBef>
            </a:pPr>
            <a:r>
              <a:rPr lang="en-US" sz="2200" dirty="0">
                <a:latin typeface="Arial" panose="020B0604020202020204" pitchFamily="34" charset="0"/>
                <a:cs typeface="Arial" panose="020B0604020202020204" pitchFamily="34" charset="0"/>
              </a:rPr>
              <a:t>Environmental</a:t>
            </a:r>
          </a:p>
          <a:p>
            <a:pPr lvl="1">
              <a:lnSpc>
                <a:spcPct val="125000"/>
              </a:lnSpc>
              <a:spcBef>
                <a:spcPts val="0"/>
              </a:spcBef>
            </a:pPr>
            <a:r>
              <a:rPr lang="en-US" sz="2200" dirty="0">
                <a:latin typeface="Arial" panose="020B0604020202020204" pitchFamily="34" charset="0"/>
                <a:cs typeface="Arial" panose="020B0604020202020204" pitchFamily="34" charset="0"/>
              </a:rPr>
              <a:t>Adverse childhood experiences</a:t>
            </a:r>
          </a:p>
          <a:p>
            <a:pPr lvl="1">
              <a:lnSpc>
                <a:spcPct val="125000"/>
              </a:lnSpc>
              <a:spcBef>
                <a:spcPts val="0"/>
              </a:spcBef>
            </a:pPr>
            <a:r>
              <a:rPr lang="en-US" sz="2200" dirty="0">
                <a:latin typeface="Arial" panose="020B0604020202020204" pitchFamily="34" charset="0"/>
                <a:cs typeface="Arial" panose="020B0604020202020204" pitchFamily="34" charset="0"/>
              </a:rPr>
              <a:t>Life stressors</a:t>
            </a:r>
          </a:p>
        </p:txBody>
      </p:sp>
      <p:sp>
        <p:nvSpPr>
          <p:cNvPr id="4" name="Slide Number Placeholder 3">
            <a:extLst>
              <a:ext uri="{C183D7F6-B498-43B3-948B-1728B52AA6E4}">
                <adec:decorative xmlns:adec="http://schemas.microsoft.com/office/drawing/2017/decorative" val="0"/>
              </a:ext>
            </a:extLst>
          </p:cNvPr>
          <p:cNvSpPr>
            <a:spLocks noGrp="1"/>
          </p:cNvSpPr>
          <p:nvPr>
            <p:ph type="sldNum" sz="quarter" idx="11"/>
          </p:nvPr>
        </p:nvSpPr>
        <p:spPr/>
        <p:txBody>
          <a:bodyPr/>
          <a:lstStyle/>
          <a:p>
            <a:pPr>
              <a:defRPr/>
            </a:pPr>
            <a:fld id="{8E0BD697-C650-4553-8269-3DAFA0DE6DB9}" type="slidenum">
              <a:rPr lang="en-US" smtClean="0">
                <a:solidFill>
                  <a:srgbClr val="000000"/>
                </a:solidFill>
              </a:rPr>
              <a:pPr>
                <a:defRPr/>
              </a:pPr>
              <a:t>8</a:t>
            </a:fld>
            <a:endParaRPr lang="en-US" dirty="0">
              <a:solidFill>
                <a:srgbClr val="000000"/>
              </a:solidFill>
              <a:latin typeface="Arial" charset="0"/>
            </a:endParaRPr>
          </a:p>
        </p:txBody>
      </p:sp>
    </p:spTree>
    <p:extLst>
      <p:ext uri="{BB962C8B-B14F-4D97-AF65-F5344CB8AC3E}">
        <p14:creationId xmlns:p14="http://schemas.microsoft.com/office/powerpoint/2010/main" val="1400316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779928"/>
            <a:ext cx="7772400" cy="972671"/>
          </a:xfrm>
        </p:spPr>
        <p:txBody>
          <a:bodyPr/>
          <a:lstStyle/>
          <a:p>
            <a:r>
              <a:rPr lang="en-US" dirty="0">
                <a:solidFill>
                  <a:srgbClr val="003594"/>
                </a:solidFill>
                <a:latin typeface="Arial" panose="020B0604020202020204" pitchFamily="34" charset="0"/>
                <a:cs typeface="Arial" panose="020B0604020202020204" pitchFamily="34" charset="0"/>
              </a:rPr>
              <a:t>Perceptions and Attitudes About Mental Health Issues</a:t>
            </a:r>
          </a:p>
        </p:txBody>
      </p:sp>
      <p:sp>
        <p:nvSpPr>
          <p:cNvPr id="26628" name="Rectangle 4"/>
          <p:cNvSpPr>
            <a:spLocks noGrp="1" noChangeArrowheads="1"/>
          </p:cNvSpPr>
          <p:nvPr>
            <p:ph type="body" sz="half" idx="1"/>
          </p:nvPr>
        </p:nvSpPr>
        <p:spPr>
          <a:xfrm>
            <a:off x="685800" y="2057400"/>
            <a:ext cx="3768725" cy="3429000"/>
          </a:xfrm>
        </p:spPr>
        <p:txBody>
          <a:bodyPr/>
          <a:lstStyle/>
          <a:p>
            <a:pPr marL="533400" indent="-533400">
              <a:lnSpc>
                <a:spcPct val="150000"/>
              </a:lnSpc>
              <a:spcBef>
                <a:spcPts val="0"/>
              </a:spcBef>
              <a:spcAft>
                <a:spcPts val="600"/>
              </a:spcAft>
              <a:buClr>
                <a:schemeClr val="tx1"/>
              </a:buClr>
              <a:buFontTx/>
              <a:buAutoNum type="arabicPeriod"/>
            </a:pPr>
            <a:r>
              <a:rPr lang="en-US" sz="2000" dirty="0">
                <a:latin typeface="Arial" panose="020B0604020202020204" pitchFamily="34" charset="0"/>
                <a:cs typeface="Arial" panose="020B0604020202020204" pitchFamily="34" charset="0"/>
              </a:rPr>
              <a:t>Mental health disorders are not true medical illnesses like heart disease and diabetes.</a:t>
            </a:r>
          </a:p>
          <a:p>
            <a:pPr marL="533400" indent="-533400">
              <a:lnSpc>
                <a:spcPct val="150000"/>
              </a:lnSpc>
              <a:spcBef>
                <a:spcPts val="0"/>
              </a:spcBef>
              <a:spcAft>
                <a:spcPts val="600"/>
              </a:spcAft>
              <a:buClr>
                <a:schemeClr val="tx1"/>
              </a:buClr>
              <a:buFontTx/>
              <a:buAutoNum type="arabicPeriod"/>
            </a:pPr>
            <a:r>
              <a:rPr lang="en-US" sz="2000" dirty="0">
                <a:latin typeface="Arial" panose="020B0604020202020204" pitchFamily="34" charset="0"/>
                <a:cs typeface="Arial" panose="020B0604020202020204" pitchFamily="34" charset="0"/>
              </a:rPr>
              <a:t>If a child has a parent who is mentally ill, the child will have mental health issues too.</a:t>
            </a:r>
          </a:p>
        </p:txBody>
      </p:sp>
      <p:sp>
        <p:nvSpPr>
          <p:cNvPr id="26629" name="Rectangle 5"/>
          <p:cNvSpPr>
            <a:spLocks noGrp="1" noChangeArrowheads="1"/>
          </p:cNvSpPr>
          <p:nvPr>
            <p:ph type="body" sz="half" idx="2"/>
          </p:nvPr>
        </p:nvSpPr>
        <p:spPr>
          <a:xfrm>
            <a:off x="4614863" y="1981200"/>
            <a:ext cx="3767137" cy="4191000"/>
          </a:xfrm>
        </p:spPr>
        <p:txBody>
          <a:bodyPr/>
          <a:lstStyle/>
          <a:p>
            <a:pPr marL="457200" indent="-457200">
              <a:lnSpc>
                <a:spcPct val="150000"/>
              </a:lnSpc>
              <a:spcBef>
                <a:spcPts val="0"/>
              </a:spcBef>
              <a:spcAft>
                <a:spcPts val="600"/>
              </a:spcAft>
              <a:buClr>
                <a:schemeClr val="tx1"/>
              </a:buClr>
              <a:buFontTx/>
              <a:buAutoNum type="arabicPeriod" startAt="3"/>
            </a:pPr>
            <a:r>
              <a:rPr lang="en-US" sz="2000" dirty="0">
                <a:latin typeface="Arial" panose="020B0604020202020204" pitchFamily="34" charset="0"/>
                <a:cs typeface="Arial" panose="020B0604020202020204" pitchFamily="34" charset="0"/>
              </a:rPr>
              <a:t>Infants and toddlers can be diagnosed with mental health disorders.</a:t>
            </a:r>
          </a:p>
          <a:p>
            <a:pPr marL="457200" indent="-457200">
              <a:lnSpc>
                <a:spcPct val="150000"/>
              </a:lnSpc>
              <a:spcBef>
                <a:spcPts val="0"/>
              </a:spcBef>
              <a:spcAft>
                <a:spcPts val="600"/>
              </a:spcAft>
              <a:buClr>
                <a:schemeClr val="tx1"/>
              </a:buClr>
              <a:buFontTx/>
              <a:buAutoNum type="arabicPeriod" startAt="3"/>
            </a:pPr>
            <a:r>
              <a:rPr lang="en-US" sz="2000" dirty="0">
                <a:latin typeface="Arial" panose="020B0604020202020204" pitchFamily="34" charset="0"/>
                <a:cs typeface="Arial" panose="020B0604020202020204" pitchFamily="34" charset="0"/>
              </a:rPr>
              <a:t>Mental illness is not the result of bad parenting.</a:t>
            </a:r>
          </a:p>
          <a:p>
            <a:pPr marL="457200" indent="-457200">
              <a:lnSpc>
                <a:spcPct val="150000"/>
              </a:lnSpc>
              <a:spcBef>
                <a:spcPts val="0"/>
              </a:spcBef>
              <a:spcAft>
                <a:spcPts val="600"/>
              </a:spcAft>
              <a:buClr>
                <a:schemeClr val="tx1"/>
              </a:buClr>
              <a:buFontTx/>
              <a:buAutoNum type="arabicPeriod" startAt="3"/>
            </a:pPr>
            <a:r>
              <a:rPr lang="en-US" sz="2000" dirty="0">
                <a:latin typeface="Arial" panose="020B0604020202020204" pitchFamily="34" charset="0"/>
                <a:cs typeface="Arial" panose="020B0604020202020204" pitchFamily="34" charset="0"/>
              </a:rPr>
              <a:t>Children with enuresis/encopresis have been abused or neglected.</a:t>
            </a:r>
          </a:p>
        </p:txBody>
      </p:sp>
      <p:sp>
        <p:nvSpPr>
          <p:cNvPr id="2" name="Slide Number Placeholder 1"/>
          <p:cNvSpPr>
            <a:spLocks noGrp="1"/>
          </p:cNvSpPr>
          <p:nvPr>
            <p:ph type="sldNum" sz="quarter" idx="11"/>
          </p:nvPr>
        </p:nvSpPr>
        <p:spPr/>
        <p:txBody>
          <a:bodyPr/>
          <a:lstStyle/>
          <a:p>
            <a:pPr>
              <a:defRPr/>
            </a:pPr>
            <a:fld id="{7F7BBE67-B3D0-4F17-AB43-0FFFF70BD775}" type="slidenum">
              <a:rPr lang="en-US" smtClean="0">
                <a:solidFill>
                  <a:srgbClr val="000000"/>
                </a:solidFill>
              </a:rPr>
              <a:pPr>
                <a:defRPr/>
              </a:pPr>
              <a:t>9</a:t>
            </a:fld>
            <a:endParaRPr lang="en-US" sz="1400" dirty="0">
              <a:solidFill>
                <a:srgbClr val="000000"/>
              </a:solidFill>
              <a:latin typeface="Arial" charset="0"/>
            </a:endParaRPr>
          </a:p>
        </p:txBody>
      </p:sp>
    </p:spTree>
    <p:extLst>
      <p:ext uri="{BB962C8B-B14F-4D97-AF65-F5344CB8AC3E}">
        <p14:creationId xmlns:p14="http://schemas.microsoft.com/office/powerpoint/2010/main" val="3360066040"/>
      </p:ext>
    </p:extLst>
  </p:cSld>
  <p:clrMapOvr>
    <a:masterClrMapping/>
  </p:clrMapOvr>
  <p:transition/>
</p:sld>
</file>

<file path=ppt/theme/theme1.xml><?xml version="1.0" encoding="utf-8"?>
<a:theme xmlns:a="http://schemas.openxmlformats.org/drawingml/2006/main" name="PwrPntTrnrDvlpdTmplt081711 (1)">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Osaka"/>
        <a:cs typeface=""/>
      </a:majorFont>
      <a:minorFont>
        <a:latin typeface="Georgi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1d65098-8ef3-4d2d-9eb9-bcd24ea44e49">
      <UserInfo>
        <DisplayName/>
        <AccountId xsi:nil="true"/>
        <AccountType/>
      </UserInfo>
    </SharedWithUsers>
    <MediaLengthInSeconds xmlns="0f708cff-2e9b-4f08-bc58-c81d1a4fe008" xsi:nil="true"/>
    <TaxCatchAll xmlns="11d65098-8ef3-4d2d-9eb9-bcd24ea44e49" xsi:nil="true"/>
    <lcf76f155ced4ddcb4097134ff3c332f xmlns="0f708cff-2e9b-4f08-bc58-c81d1a4fe00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61F5F3140ACFC4B999548D0C4FE20A1" ma:contentTypeVersion="18" ma:contentTypeDescription="Create a new document." ma:contentTypeScope="" ma:versionID="d004da808b18ce69582e26a0ad737902">
  <xsd:schema xmlns:xsd="http://www.w3.org/2001/XMLSchema" xmlns:xs="http://www.w3.org/2001/XMLSchema" xmlns:p="http://schemas.microsoft.com/office/2006/metadata/properties" xmlns:ns2="0f708cff-2e9b-4f08-bc58-c81d1a4fe008" xmlns:ns3="11d65098-8ef3-4d2d-9eb9-bcd24ea44e49" targetNamespace="http://schemas.microsoft.com/office/2006/metadata/properties" ma:root="true" ma:fieldsID="720317322174cc367521366cd6d27732" ns2:_="" ns3:_="">
    <xsd:import namespace="0f708cff-2e9b-4f08-bc58-c81d1a4fe008"/>
    <xsd:import namespace="11d65098-8ef3-4d2d-9eb9-bcd24ea44e4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708cff-2e9b-4f08-bc58-c81d1a4fe00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7b90debd-ee09-4e04-a4c4-812a7ed26de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1d65098-8ef3-4d2d-9eb9-bcd24ea44e4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93636b69-78b3-4c93-aa9b-24b6a8bffb67}" ma:internalName="TaxCatchAll" ma:showField="CatchAllData" ma:web="11d65098-8ef3-4d2d-9eb9-bcd24ea44e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A12843-EAA0-4B4C-8559-F4A9E8FFA786}">
  <ds:schemaRefs>
    <ds:schemaRef ds:uri="http://schemas.microsoft.com/office/infopath/2007/PartnerControls"/>
    <ds:schemaRef ds:uri="http://purl.org/dc/dcmitype/"/>
    <ds:schemaRef ds:uri="http://schemas.microsoft.com/office/2006/documentManagement/types"/>
    <ds:schemaRef ds:uri="0f708cff-2e9b-4f08-bc58-c81d1a4fe008"/>
    <ds:schemaRef ds:uri="http://purl.org/dc/elements/1.1/"/>
    <ds:schemaRef ds:uri="http://schemas.microsoft.com/office/2006/metadata/properties"/>
    <ds:schemaRef ds:uri="http://www.w3.org/XML/1998/namespace"/>
    <ds:schemaRef ds:uri="http://schemas.openxmlformats.org/package/2006/metadata/core-properties"/>
    <ds:schemaRef ds:uri="http://purl.org/dc/terms/"/>
    <ds:schemaRef ds:uri="11d65098-8ef3-4d2d-9eb9-bcd24ea44e49"/>
  </ds:schemaRefs>
</ds:datastoreItem>
</file>

<file path=customXml/itemProps2.xml><?xml version="1.0" encoding="utf-8"?>
<ds:datastoreItem xmlns:ds="http://schemas.openxmlformats.org/officeDocument/2006/customXml" ds:itemID="{EE8013D3-CE8E-418A-BF54-FE9D08F8870A}"/>
</file>

<file path=customXml/itemProps3.xml><?xml version="1.0" encoding="utf-8"?>
<ds:datastoreItem xmlns:ds="http://schemas.openxmlformats.org/officeDocument/2006/customXml" ds:itemID="{B9C5BB55-CF55-4988-84C1-777A19C5B3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2501</TotalTime>
  <Words>3250</Words>
  <Application>Microsoft Office PowerPoint</Application>
  <PresentationFormat>On-screen Show (4:3)</PresentationFormat>
  <Paragraphs>413</Paragraphs>
  <Slides>50</Slides>
  <Notes>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PwrPntTrnrDvlpdTmplt081711 (1)</vt:lpstr>
      <vt:lpstr>303: Childhood Mental Health Issues</vt:lpstr>
      <vt:lpstr>AGENDA Day 1</vt:lpstr>
      <vt:lpstr>AGENDA Day 2</vt:lpstr>
      <vt:lpstr>Learning Objectives</vt:lpstr>
      <vt:lpstr>Learning Objectives, continued</vt:lpstr>
      <vt:lpstr>Child and Adolescent Mental Health in Child Welfare Practice</vt:lpstr>
      <vt:lpstr>Child and Adolescent Mental Health in Child Welfare</vt:lpstr>
      <vt:lpstr>Biopsychosocial Factors</vt:lpstr>
      <vt:lpstr>Perceptions and Attitudes About Mental Health Issues</vt:lpstr>
      <vt:lpstr>STIGMA</vt:lpstr>
      <vt:lpstr>Helping Families Understand Their Child/Adolescent’s Development</vt:lpstr>
      <vt:lpstr>Solution-Focused Questions: Exception and Scaling</vt:lpstr>
      <vt:lpstr>Solution-Focused Questions: Miracle Questions</vt:lpstr>
      <vt:lpstr>Mental Health Service Use for Children</vt:lpstr>
      <vt:lpstr>Mental Health Service Use for Children, continued</vt:lpstr>
      <vt:lpstr>Categories of Disorders </vt:lpstr>
      <vt:lpstr>Categories of Disorders, continued</vt:lpstr>
      <vt:lpstr>Co-Morbidity and Co-Occurrence Statistics</vt:lpstr>
      <vt:lpstr>Major Depressive Disorder Indicators  (5 or more in same two-week period)</vt:lpstr>
      <vt:lpstr>Depression and Suicide Statistics</vt:lpstr>
      <vt:lpstr>Depression and Suicide Statistics, continued</vt:lpstr>
      <vt:lpstr>Mania and Hypomania Episode Indicators</vt:lpstr>
      <vt:lpstr>Disruptive Mood Dysregulation Disorder</vt:lpstr>
      <vt:lpstr>Types of Anxiety Disorders</vt:lpstr>
      <vt:lpstr>Anxiety Disorders: Common Threads</vt:lpstr>
      <vt:lpstr>Prevalence Rates of Anxiety Disorders</vt:lpstr>
      <vt:lpstr>Obsessive-Compulsive Disorder Indicators</vt:lpstr>
      <vt:lpstr>Reactive Attachment Disorder Indicators</vt:lpstr>
      <vt:lpstr>Reactive Attachment Disorder Indicators, continued</vt:lpstr>
      <vt:lpstr>Disinhibited Social Engagement Disorder</vt:lpstr>
      <vt:lpstr>Exposure to Trauma</vt:lpstr>
      <vt:lpstr>Posttraumatic Stress Disorder Indicators</vt:lpstr>
      <vt:lpstr>Oppositional Defiant Disorder Indicators</vt:lpstr>
      <vt:lpstr>Intermittent Explosive Disorder</vt:lpstr>
      <vt:lpstr>Conduct Disorder Indicators</vt:lpstr>
      <vt:lpstr>Conduct Disorder Indicators, continued</vt:lpstr>
      <vt:lpstr>Feeding and Eating Disorders Statistics</vt:lpstr>
      <vt:lpstr>Anorexia Nervosa Indicators</vt:lpstr>
      <vt:lpstr>Bulimia Nervosa Indicators</vt:lpstr>
      <vt:lpstr>Binge-Eating Disorder Indicators</vt:lpstr>
      <vt:lpstr>Feeding and Eating Disorders Recommendations</vt:lpstr>
      <vt:lpstr>Autism Spectrum Disorder Indicators</vt:lpstr>
      <vt:lpstr>Attention Deficit Hyperactivity Disorder</vt:lpstr>
      <vt:lpstr>Attention Deficit Hyperactivity Disorder Indicators</vt:lpstr>
      <vt:lpstr>Attention Deficit Hyperactivity Disorder Indicators, continued</vt:lpstr>
      <vt:lpstr>Mental Health Referral Checklist</vt:lpstr>
      <vt:lpstr>Managed Care in Pennsylvania (sample)</vt:lpstr>
      <vt:lpstr>Characteristics of a Quality Evaluation Report</vt:lpstr>
      <vt:lpstr>Treatment Approaches</vt:lpstr>
      <vt:lpstr>Transfer of Learning</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Coyle, H. Elizabeth</dc:creator>
  <cp:lastModifiedBy>Gardner, Jenny</cp:lastModifiedBy>
  <cp:revision>99</cp:revision>
  <cp:lastPrinted>2013-06-24T15:18:26Z</cp:lastPrinted>
  <dcterms:created xsi:type="dcterms:W3CDTF">2013-06-22T18:16:36Z</dcterms:created>
  <dcterms:modified xsi:type="dcterms:W3CDTF">2022-03-28T11:50:53Z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0x010100061F5F3140ACFC4B999548D0C4FE20A1</vt:lpwstr>
  </property>
  <property fmtid="{D5CDD505-2E9C-101B-9397-08002B2CF9AE}" pid="3" name="Order">
    <vt:r8>18704000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ies>
</file>